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401887"/>
            <a:ext cx="9144000" cy="1470025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Self Development; Concept and Need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Self Development – Need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Understanding self development of the self can be a context for understanding the other person’s process of development.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Social worker must be able to answer the question ‘How do I learn and grow?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One learns to be flexible and open  </a:t>
            </a:r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Datar</a:t>
            </a:r>
            <a:r>
              <a:rPr lang="en-US" dirty="0" smtClean="0"/>
              <a:t> </a:t>
            </a:r>
            <a:r>
              <a:rPr lang="en-US" dirty="0" err="1" smtClean="0"/>
              <a:t>Sudha</a:t>
            </a:r>
            <a:r>
              <a:rPr lang="en-US" dirty="0" smtClean="0"/>
              <a:t>, </a:t>
            </a:r>
            <a:r>
              <a:rPr lang="en-US" dirty="0" err="1" smtClean="0"/>
              <a:t>Bhwikar</a:t>
            </a:r>
            <a:r>
              <a:rPr lang="en-US" dirty="0" smtClean="0"/>
              <a:t> </a:t>
            </a:r>
            <a:r>
              <a:rPr lang="en-US" dirty="0" err="1" smtClean="0"/>
              <a:t>Ruma</a:t>
            </a:r>
            <a:r>
              <a:rPr lang="en-US" dirty="0" smtClean="0"/>
              <a:t> (2010), Skill Training for Social Workers – A Manual, Sage Publications India Pvt. Ltd. New Delhi – 110044, India 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 of Self Development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Self development is a sum total of many aspects, qualities and abilities that one possesses and these are used to maximize one’s effectiveness as a functioning individual. </a:t>
            </a:r>
          </a:p>
          <a:p>
            <a:pPr algn="just"/>
            <a:endParaRPr lang="en-US" dirty="0" smtClean="0"/>
          </a:p>
          <a:p>
            <a:pPr algn="just"/>
            <a:r>
              <a:rPr lang="en-IN" dirty="0" smtClean="0"/>
              <a:t>Development of one's capabilities or potentialities.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 of Self Development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en-IN" b="1" dirty="0" smtClean="0"/>
              <a:t>Self development</a:t>
            </a:r>
            <a:r>
              <a:rPr lang="en-IN" dirty="0" smtClean="0"/>
              <a:t> is taking steps to better yourself, such as by learning new skills or overcoming bad habits.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An example of </a:t>
            </a:r>
            <a:r>
              <a:rPr lang="en-IN" b="1" dirty="0" smtClean="0"/>
              <a:t>self development</a:t>
            </a:r>
            <a:r>
              <a:rPr lang="en-IN" dirty="0" smtClean="0"/>
              <a:t> is taking courses at the university to learn new skills and interesting things.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 of Self Development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is a process of – </a:t>
            </a:r>
          </a:p>
          <a:p>
            <a:pPr algn="just"/>
            <a:endParaRPr lang="en-US" dirty="0" smtClean="0"/>
          </a:p>
          <a:p>
            <a:pPr lvl="1" fontAlgn="base"/>
            <a:r>
              <a:rPr lang="en-IN" dirty="0" smtClean="0"/>
              <a:t>Developing Awareness about Self</a:t>
            </a:r>
          </a:p>
          <a:p>
            <a:pPr lvl="1" fontAlgn="base"/>
            <a:endParaRPr lang="en-IN" dirty="0" smtClean="0"/>
          </a:p>
          <a:p>
            <a:pPr lvl="1" fontAlgn="base"/>
            <a:r>
              <a:rPr lang="en-IN" dirty="0" smtClean="0"/>
              <a:t>Adopting Methods of Development after Conducting the Awareness Analysis.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 of Self Development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As social worker we look development into, 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Having a realistic self development – positive &amp; healthy appreciation, know capacities and limitations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Acquiring internal control over the self – ability to define self </a:t>
            </a:r>
          </a:p>
          <a:p>
            <a:pPr lvl="1" algn="just"/>
            <a:endParaRPr lang="en-US" dirty="0" smtClean="0"/>
          </a:p>
          <a:p>
            <a:pPr lvl="1"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Meaning of Self Development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As social worker we look development into, 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Understanding the cognitive, affective and behavioral aspects of the self – being sensitive, sharpening emotional responses 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Achieving congruence between different aspects of the self  - behaviour is a reflection of our intellectual process and emotional reactions </a:t>
            </a:r>
          </a:p>
          <a:p>
            <a:pPr lvl="1" algn="just"/>
            <a:endParaRPr lang="en-US" dirty="0" smtClean="0"/>
          </a:p>
          <a:p>
            <a:pPr lvl="1" algn="just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Self Development – Need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just"/>
            <a:r>
              <a:rPr lang="en-US" dirty="0" smtClean="0"/>
              <a:t>Clear understanding self helps in understanding one’s identity.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It clears doubts and feelings of inadequacy.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It results in clarity of role and improvement in professional performance.  </a:t>
            </a:r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Self Development – Need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algn="just"/>
            <a:r>
              <a:rPr lang="en-US" dirty="0" smtClean="0"/>
              <a:t>Understanding one’s self means </a:t>
            </a:r>
          </a:p>
          <a:p>
            <a:pPr lvl="1" algn="just"/>
            <a:r>
              <a:rPr lang="en-US" dirty="0" smtClean="0"/>
              <a:t>Knowing the factors or forces which builds one’s confidence, 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Situations which bring out the best in oneself, </a:t>
            </a:r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How to relate to persons who are dissimilar to oneself .  </a:t>
            </a:r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Self Development – Need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 smtClean="0"/>
          </a:p>
          <a:p>
            <a:pPr algn="just"/>
            <a:r>
              <a:rPr lang="en-US" dirty="0" smtClean="0"/>
              <a:t>Acceptance and respect of the self becomes the basis for accepting the other person’s, </a:t>
            </a:r>
          </a:p>
          <a:p>
            <a:pPr algn="just"/>
            <a:endParaRPr lang="en-US" dirty="0" smtClean="0"/>
          </a:p>
          <a:p>
            <a:pPr lvl="1" algn="just"/>
            <a:r>
              <a:rPr lang="en-US" dirty="0" smtClean="0"/>
              <a:t>Uniqueness, weaknesses, qualities and complexities</a:t>
            </a:r>
          </a:p>
          <a:p>
            <a:pPr lvl="1" algn="just"/>
            <a:endParaRPr lang="en-US" dirty="0" smtClean="0"/>
          </a:p>
          <a:p>
            <a:pPr algn="just"/>
            <a:r>
              <a:rPr lang="en-US" dirty="0" smtClean="0"/>
              <a:t>If we do not accept others as they are, we will not be able to value their experiences or encourage them to use their experiences for growth and self development </a:t>
            </a:r>
          </a:p>
          <a:p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Custom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0070C0"/>
      </a:accent5>
      <a:accent6>
        <a:srgbClr val="7D3C4A"/>
      </a:accent6>
      <a:hlink>
        <a:srgbClr val="FF8119"/>
      </a:hlink>
      <a:folHlink>
        <a:srgbClr val="44B9E8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121</TotalTime>
  <Words>376</Words>
  <Application>Microsoft Office PowerPoint</Application>
  <PresentationFormat>On-screen Show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Urban</vt:lpstr>
      <vt:lpstr>Self Development; Concept and Need </vt:lpstr>
      <vt:lpstr>Meaning of Self Development</vt:lpstr>
      <vt:lpstr>Meaning of Self Development</vt:lpstr>
      <vt:lpstr>Meaning of Self Development</vt:lpstr>
      <vt:lpstr>Meaning of Self Development</vt:lpstr>
      <vt:lpstr>Meaning of Self Development</vt:lpstr>
      <vt:lpstr>Self Development – Need </vt:lpstr>
      <vt:lpstr>Self Development – Need </vt:lpstr>
      <vt:lpstr>Self Development – Need </vt:lpstr>
      <vt:lpstr>Self Development – Need </vt:lpstr>
      <vt:lpstr>Reference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 Development; Concept and Need </dc:title>
  <dc:creator>ADMIN</dc:creator>
  <cp:lastModifiedBy>ADMIN</cp:lastModifiedBy>
  <cp:revision>8</cp:revision>
  <dcterms:created xsi:type="dcterms:W3CDTF">2006-08-16T00:00:00Z</dcterms:created>
  <dcterms:modified xsi:type="dcterms:W3CDTF">2019-01-18T06:34:06Z</dcterms:modified>
</cp:coreProperties>
</file>