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en-IN" b="1" dirty="0" smtClean="0"/>
          </a:p>
          <a:p>
            <a:pPr marL="514350" indent="-514350" algn="just">
              <a:buFont typeface="+mj-lt"/>
              <a:buAutoNum type="arabicPeriod" startAt="8"/>
            </a:pPr>
            <a:r>
              <a:rPr lang="en-IN" b="1" dirty="0" smtClean="0"/>
              <a:t>Release the Past</a:t>
            </a:r>
          </a:p>
          <a:p>
            <a:pPr marL="514350" indent="-514350" algn="just">
              <a:buFont typeface="+mj-lt"/>
              <a:buAutoNum type="arabicPeriod" startAt="8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8"/>
            </a:pPr>
            <a:r>
              <a:rPr lang="en-IN" b="1" dirty="0" smtClean="0"/>
              <a:t>Read More</a:t>
            </a:r>
          </a:p>
          <a:p>
            <a:pPr marL="514350" indent="-514350" algn="just">
              <a:buFont typeface="+mj-lt"/>
              <a:buAutoNum type="arabicPeriod" startAt="8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8"/>
            </a:pPr>
            <a:r>
              <a:rPr lang="en-IN" b="1" dirty="0" smtClean="0"/>
              <a:t>Become More Resilient</a:t>
            </a:r>
          </a:p>
          <a:p>
            <a:pPr marL="514350" indent="-514350" algn="just">
              <a:buFont typeface="+mj-lt"/>
              <a:buAutoNum type="arabicPeriod" startAt="8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8"/>
            </a:pPr>
            <a:r>
              <a:rPr lang="en-IN" b="1" dirty="0" smtClean="0"/>
              <a:t>Manage Stress Effectively</a:t>
            </a:r>
          </a:p>
          <a:p>
            <a:pPr marL="514350" indent="-514350" algn="just">
              <a:buFont typeface="+mj-lt"/>
              <a:buAutoNum type="arabicPeriod" startAt="8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8"/>
            </a:pPr>
            <a:r>
              <a:rPr lang="en-IN" b="1" dirty="0" smtClean="0"/>
              <a:t>Overcome Limiting Beliefs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13"/>
            </a:pPr>
            <a:r>
              <a:rPr lang="en-IN" b="1" dirty="0" smtClean="0"/>
              <a:t>Increase Your Willpower</a:t>
            </a:r>
          </a:p>
          <a:p>
            <a:pPr marL="514350" indent="-514350" algn="just">
              <a:buFont typeface="+mj-lt"/>
              <a:buAutoNum type="arabicPeriod" startAt="13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13"/>
            </a:pPr>
            <a:r>
              <a:rPr lang="en-IN" b="1" dirty="0" smtClean="0"/>
              <a:t>Become More Mindful</a:t>
            </a:r>
          </a:p>
          <a:p>
            <a:pPr marL="514350" indent="-514350" algn="just">
              <a:buFont typeface="+mj-lt"/>
              <a:buAutoNum type="arabicPeriod" startAt="13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13"/>
            </a:pPr>
            <a:r>
              <a:rPr lang="en-IN" b="1" dirty="0" smtClean="0"/>
              <a:t>Learn to Make Better Decisions</a:t>
            </a:r>
          </a:p>
          <a:p>
            <a:pPr marL="514350" indent="-514350" algn="just">
              <a:buFont typeface="+mj-lt"/>
              <a:buAutoNum type="arabicPeriod" startAt="13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13"/>
            </a:pPr>
            <a:r>
              <a:rPr lang="en-IN" b="1" dirty="0" smtClean="0"/>
              <a:t>Work on Your Attitude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Live your best life by setting personal goals that make you a better person.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SMART Goals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IN" b="1" dirty="0" smtClean="0"/>
              <a:t>S</a:t>
            </a:r>
            <a:r>
              <a:rPr lang="en-IN" dirty="0" smtClean="0"/>
              <a:t> – Specific (or Significant)</a:t>
            </a:r>
          </a:p>
          <a:p>
            <a:pPr fontAlgn="base"/>
            <a:endParaRPr lang="en-IN" dirty="0" smtClean="0"/>
          </a:p>
          <a:p>
            <a:pPr fontAlgn="base"/>
            <a:r>
              <a:rPr lang="en-IN" b="1" dirty="0" smtClean="0"/>
              <a:t>M</a:t>
            </a:r>
            <a:r>
              <a:rPr lang="en-IN" dirty="0" smtClean="0"/>
              <a:t> – Measurable (or Meaningful)</a:t>
            </a:r>
          </a:p>
          <a:p>
            <a:pPr fontAlgn="base"/>
            <a:endParaRPr lang="en-IN" dirty="0" smtClean="0"/>
          </a:p>
          <a:p>
            <a:pPr fontAlgn="base"/>
            <a:r>
              <a:rPr lang="en-IN" b="1" dirty="0" smtClean="0"/>
              <a:t>A</a:t>
            </a:r>
            <a:r>
              <a:rPr lang="en-IN" dirty="0" smtClean="0"/>
              <a:t> – Attainable (or Action-Oriented)</a:t>
            </a:r>
          </a:p>
          <a:p>
            <a:pPr fontAlgn="base"/>
            <a:endParaRPr lang="en-IN" dirty="0" smtClean="0"/>
          </a:p>
          <a:p>
            <a:pPr fontAlgn="base"/>
            <a:r>
              <a:rPr lang="en-IN" b="1" dirty="0" smtClean="0"/>
              <a:t>R</a:t>
            </a:r>
            <a:r>
              <a:rPr lang="en-IN" dirty="0" smtClean="0"/>
              <a:t> – Relevant (or Rewarding)</a:t>
            </a:r>
          </a:p>
          <a:p>
            <a:pPr fontAlgn="base"/>
            <a:endParaRPr lang="en-IN" dirty="0" smtClean="0"/>
          </a:p>
          <a:p>
            <a:pPr fontAlgn="base"/>
            <a:r>
              <a:rPr lang="en-IN" b="1" dirty="0" smtClean="0"/>
              <a:t>T</a:t>
            </a:r>
            <a:r>
              <a:rPr lang="en-IN" dirty="0" smtClean="0"/>
              <a:t> – Time-bound (or </a:t>
            </a:r>
            <a:r>
              <a:rPr lang="en-IN" dirty="0" err="1" smtClean="0"/>
              <a:t>Trackable</a:t>
            </a:r>
            <a:r>
              <a:rPr lang="en-IN" dirty="0" smtClean="0"/>
              <a:t>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goals 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State each goal as a positive statement</a:t>
            </a:r>
          </a:p>
          <a:p>
            <a:endParaRPr lang="en-IN" b="1" dirty="0" smtClean="0"/>
          </a:p>
          <a:p>
            <a:r>
              <a:rPr lang="en-IN" b="1" dirty="0" smtClean="0"/>
              <a:t>Be precise</a:t>
            </a:r>
          </a:p>
          <a:p>
            <a:endParaRPr lang="en-IN" b="1" dirty="0" smtClean="0"/>
          </a:p>
          <a:p>
            <a:r>
              <a:rPr lang="en-IN" b="1" dirty="0" smtClean="0"/>
              <a:t>Set priorities</a:t>
            </a:r>
          </a:p>
          <a:p>
            <a:endParaRPr lang="en-IN" b="1" dirty="0" smtClean="0"/>
          </a:p>
          <a:p>
            <a:r>
              <a:rPr lang="en-IN" b="1" dirty="0" smtClean="0"/>
              <a:t>Write goals down</a:t>
            </a:r>
          </a:p>
          <a:p>
            <a:endParaRPr lang="en-IN" b="1" dirty="0" smtClean="0"/>
          </a:p>
          <a:p>
            <a:r>
              <a:rPr lang="en-IN" b="1" dirty="0" smtClean="0"/>
              <a:t>Keep operational goals small</a:t>
            </a:r>
          </a:p>
          <a:p>
            <a:endParaRPr lang="en-IN" b="1" dirty="0" smtClean="0"/>
          </a:p>
          <a:p>
            <a:r>
              <a:rPr lang="en-IN" b="1" dirty="0" smtClean="0"/>
              <a:t>Set performance goals, not outcome goals</a:t>
            </a:r>
          </a:p>
          <a:p>
            <a:endParaRPr lang="en-IN" b="1" dirty="0" smtClean="0"/>
          </a:p>
          <a:p>
            <a:r>
              <a:rPr lang="en-IN" b="1" dirty="0" smtClean="0"/>
              <a:t>Set realistic goals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References,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https://www.mindtools.com/page6.html</a:t>
            </a:r>
          </a:p>
          <a:p>
            <a:r>
              <a:rPr lang="en-IN" dirty="0" smtClean="0"/>
              <a:t>https://daringtolivefully.com/personal-development-goals</a:t>
            </a:r>
          </a:p>
          <a:p>
            <a:pPr algn="r">
              <a:buNone/>
            </a:pPr>
            <a:r>
              <a:rPr lang="en-US" dirty="0" smtClean="0"/>
              <a:t>23/10/2017 – 11.00am</a:t>
            </a:r>
            <a:endParaRPr lang="en-IN" dirty="0"/>
          </a:p>
        </p:txBody>
      </p:sp>
      <p:pic>
        <p:nvPicPr>
          <p:cNvPr id="1026" name="Picture 2" descr="Daring to Live Fully header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67349"/>
            <a:ext cx="9144000" cy="1390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Setting goals 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Goal setting is a powerful process for thinking about your ideal future, and for motivating yourself to turn your vision of this future into reality.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Setting goals 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process of setting goals helps you choose where you want to go in life.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By knowing precisely what you want to achieve, you know where you have to concentrate your efforts.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You'll also quickly spot the distractions that can, so easily, lead you astray.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Why to set goals …?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Top-level athletes, successful business-people and achievers in all fields all set goals.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Setting goals gives you long-term vision and short-term </a:t>
            </a:r>
            <a:r>
              <a:rPr lang="en-IN" b="1" dirty="0" smtClean="0"/>
              <a:t>motivation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focuses your acquisition of knowledge, and helps you to organize your time and your resources so that you can make the very most of your life.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Why to set goals …?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By setting sharp, clearly defined goals, you can measure and take pride in the achievement of those goals, and you'll see forward progress in what might previously have seemed a long pointless grind.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You will also raise your </a:t>
            </a:r>
            <a:r>
              <a:rPr lang="en-IN" b="1" dirty="0" smtClean="0"/>
              <a:t>self-confidence</a:t>
            </a:r>
            <a:r>
              <a:rPr lang="en-IN" dirty="0" smtClean="0"/>
              <a:t>, as you recognize your own ability and competence in achieving the goals that you've set.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700" dirty="0" smtClean="0"/>
              <a:t>the Five Golden Rules </a:t>
            </a:r>
            <a:r>
              <a:rPr lang="en-IN" dirty="0" smtClean="0"/>
              <a:t>– to set goals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IN" dirty="0" smtClean="0"/>
              <a:t>Set Goals That Motivate You. When you set goals for yourself, it is important that they motivate you: this means making sure that they are important to you, and that there is value in achieving them. ...</a:t>
            </a:r>
          </a:p>
          <a:p>
            <a:pPr marL="514350" indent="-514350">
              <a:buFont typeface="+mj-lt"/>
              <a:buAutoNum type="arabicParenR"/>
            </a:pPr>
            <a:endParaRPr lang="en-IN" dirty="0" smtClean="0"/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Set SMART Goals. ...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Set Goals in Writing. ...</a:t>
            </a:r>
          </a:p>
          <a:p>
            <a:pPr marL="514350" indent="-514350">
              <a:buFont typeface="+mj-lt"/>
              <a:buAutoNum type="arabicParenR"/>
            </a:pPr>
            <a:endParaRPr lang="en-IN" dirty="0" smtClean="0"/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Make an Action Plan. ...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Stick With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We all want to enhance the quality of our lives, become better people, achieve more, and overall be better rounded individuals.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That’s why we set personal development goals.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Below you’ll discover 16 personal development goals that will make you happier and satisfaction…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en-IN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b="1" dirty="0" smtClean="0"/>
              <a:t>Become More Confident</a:t>
            </a:r>
          </a:p>
          <a:p>
            <a:pPr marL="514350" indent="-514350" algn="just">
              <a:buFont typeface="+mj-lt"/>
              <a:buAutoNum type="arabicPeriod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b="1" dirty="0" smtClean="0"/>
              <a:t>Improve Your Body Language</a:t>
            </a:r>
          </a:p>
          <a:p>
            <a:pPr marL="514350" indent="-514350" algn="just">
              <a:buFont typeface="+mj-lt"/>
              <a:buAutoNum type="arabicPeriod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b="1" dirty="0" smtClean="0"/>
              <a:t>Learn to Get Along With Others</a:t>
            </a:r>
            <a:endParaRPr lang="en-IN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Setting goals for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en-IN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n-IN" b="1" dirty="0" smtClean="0"/>
              <a:t>Stop Procrastinating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en-IN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n-IN" b="1" dirty="0" smtClean="0"/>
              <a:t>Become an Early Riser</a:t>
            </a:r>
            <a:endParaRPr lang="en-US" b="1" dirty="0" smtClean="0"/>
          </a:p>
          <a:p>
            <a:pPr marL="514350" indent="-514350" algn="just">
              <a:buFont typeface="+mj-lt"/>
              <a:buAutoNum type="arabicPeriod" startAt="4"/>
            </a:pPr>
            <a:endParaRPr lang="en-IN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n-IN" b="1" dirty="0" smtClean="0"/>
              <a:t>Become More Proactive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en-US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n-IN" b="1" dirty="0" smtClean="0"/>
              <a:t>Acquire Conflict Resolution Skills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195</TotalTime>
  <Words>414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Setting goals for self development</vt:lpstr>
      <vt:lpstr>Setting goals …</vt:lpstr>
      <vt:lpstr>Setting goals …</vt:lpstr>
      <vt:lpstr>Why to set goals …?</vt:lpstr>
      <vt:lpstr>Why to set goals …?</vt:lpstr>
      <vt:lpstr>the Five Golden Rules – to set goals </vt:lpstr>
      <vt:lpstr>Setting goals for self development</vt:lpstr>
      <vt:lpstr>Setting goals for self development</vt:lpstr>
      <vt:lpstr>Setting goals for self development</vt:lpstr>
      <vt:lpstr>Setting goals for self development</vt:lpstr>
      <vt:lpstr>Setting goals for self development</vt:lpstr>
      <vt:lpstr>Slide 12</vt:lpstr>
      <vt:lpstr>SMART Goals</vt:lpstr>
      <vt:lpstr>Setting goals …</vt:lpstr>
      <vt:lpstr>References,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goals for self development</dc:title>
  <dc:creator>ADMIN</dc:creator>
  <cp:lastModifiedBy>ADMIN</cp:lastModifiedBy>
  <cp:revision>12</cp:revision>
  <dcterms:created xsi:type="dcterms:W3CDTF">2006-08-16T00:00:00Z</dcterms:created>
  <dcterms:modified xsi:type="dcterms:W3CDTF">2019-01-18T06:32:04Z</dcterms:modified>
</cp:coreProperties>
</file>