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Image result for significance of understanding sel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352800"/>
            <a:ext cx="8229600" cy="304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02/08/2017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</a:t>
            </a:r>
            <a:r>
              <a:rPr smtClean="0"/>
              <a:t>ignificance of </a:t>
            </a:r>
            <a:r>
              <a:rPr lang="en-IN" dirty="0" smtClean="0"/>
              <a:t>Understanding</a:t>
            </a:r>
            <a:r>
              <a:rPr smtClean="0"/>
              <a:t> Self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r>
              <a:rPr lang="en-IN" b="1" dirty="0" smtClean="0"/>
              <a:t>Kant</a:t>
            </a:r>
            <a:r>
              <a:rPr lang="en-IN" dirty="0" smtClean="0"/>
              <a:t>, the German philosopher, proposed that ‘self-knowledge </a:t>
            </a:r>
          </a:p>
          <a:p>
            <a:pPr>
              <a:buNone/>
            </a:pPr>
            <a:r>
              <a:rPr lang="en-IN" dirty="0" smtClean="0"/>
              <a:t>is the beginning of all wisdom’, thus if we know ourselves well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Significance of Understanding Self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n-IN" dirty="0" smtClean="0"/>
          </a:p>
          <a:p>
            <a:pPr lvl="0" algn="just"/>
            <a:endParaRPr lang="en-IN" dirty="0" smtClean="0"/>
          </a:p>
          <a:p>
            <a:pPr lvl="0" algn="just"/>
            <a:r>
              <a:rPr lang="en-IN" dirty="0" smtClean="0"/>
              <a:t>It would give a good foundation on which to build our lives. </a:t>
            </a:r>
          </a:p>
          <a:p>
            <a:pPr lvl="0" algn="just"/>
            <a:endParaRPr lang="en-IN" dirty="0" smtClean="0"/>
          </a:p>
          <a:p>
            <a:pPr lvl="0" algn="just"/>
            <a:r>
              <a:rPr lang="en-IN" dirty="0" smtClean="0"/>
              <a:t>This knowledge would enable us to know our likes and dislikes, strengths and weakness.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Significance of Understanding Self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n-IN" dirty="0" smtClean="0"/>
          </a:p>
          <a:p>
            <a:pPr lvl="0" algn="just"/>
            <a:endParaRPr lang="en-IN" dirty="0" smtClean="0"/>
          </a:p>
          <a:p>
            <a:pPr lvl="0" algn="just"/>
            <a:r>
              <a:rPr lang="en-IN" dirty="0" smtClean="0"/>
              <a:t>This would allow us to change our negative behaviour, maintain self-control and become more responsible humans. </a:t>
            </a:r>
          </a:p>
          <a:p>
            <a:pPr lvl="0" algn="just"/>
            <a:endParaRPr lang="en-IN" dirty="0" smtClean="0"/>
          </a:p>
          <a:p>
            <a:pPr lvl="0" algn="just"/>
            <a:r>
              <a:rPr lang="en-IN" dirty="0" smtClean="0"/>
              <a:t>Clear understanding of self helps in understanding one’s identity.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Significance of Understanding Self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n-IN" dirty="0" smtClean="0"/>
          </a:p>
          <a:p>
            <a:pPr lvl="0" algn="just"/>
            <a:endParaRPr lang="en-IN" dirty="0" smtClean="0"/>
          </a:p>
          <a:p>
            <a:pPr lvl="0" algn="just"/>
            <a:r>
              <a:rPr lang="en-IN" dirty="0" smtClean="0"/>
              <a:t>It helps to learn the perception one has of one’s characteristics, feelings, attitudes, values, and abilities. </a:t>
            </a:r>
          </a:p>
          <a:p>
            <a:pPr lvl="0" algn="just"/>
            <a:endParaRPr lang="en-IN" dirty="0" smtClean="0"/>
          </a:p>
          <a:p>
            <a:pPr lvl="0" algn="just"/>
            <a:r>
              <a:rPr lang="en-IN" dirty="0" smtClean="0"/>
              <a:t>Developments of self awareness will the person to understand, develop and modify, if necessary, their own values, attitudes, abilities and talents.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Significance of Understanding Self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lvl="0" algn="just"/>
            <a:r>
              <a:rPr lang="en-US" dirty="0" smtClean="0"/>
              <a:t>Development of sensitivity to human problems.</a:t>
            </a:r>
          </a:p>
          <a:p>
            <a:pPr lvl="0" algn="just"/>
            <a:endParaRPr lang="en-IN" dirty="0" smtClean="0"/>
          </a:p>
          <a:p>
            <a:pPr lvl="0" algn="just"/>
            <a:r>
              <a:rPr lang="en-US" dirty="0" smtClean="0"/>
              <a:t>Enhancement of abilities required to establish effective helping relationships.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Significance of Understanding Self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algn="just"/>
            <a:endParaRPr lang="en-US" dirty="0" smtClean="0"/>
          </a:p>
          <a:p>
            <a:pPr lvl="0" algn="just"/>
            <a:r>
              <a:rPr lang="en-US" dirty="0" smtClean="0"/>
              <a:t>Enhancement of skills in communication to facilitate effective intervention. </a:t>
            </a:r>
          </a:p>
          <a:p>
            <a:pPr lvl="0" algn="just"/>
            <a:endParaRPr lang="en-IN" dirty="0" smtClean="0"/>
          </a:p>
          <a:p>
            <a:pPr lvl="0" algn="just"/>
            <a:r>
              <a:rPr lang="en-IN" dirty="0" smtClean="0"/>
              <a:t>Knowing and understanding yourself better, in turn, leads to better decision making, setting and reaching appropriate goals and ultimately living more a productive life. 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00600" y="1600200"/>
            <a:ext cx="3886200" cy="4572000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IN" dirty="0" smtClean="0"/>
              <a:t>Franken (1994) suggests that ‘when people know themselves they can maximize outcomes because they know what they can and cannot do’ (p. 439).</a:t>
            </a:r>
          </a:p>
          <a:p>
            <a:endParaRPr lang="en-IN" dirty="0"/>
          </a:p>
        </p:txBody>
      </p:sp>
      <p:pic>
        <p:nvPicPr>
          <p:cNvPr id="1026" name="Picture 2" descr="Image result for significance of understanding sel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00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</TotalTime>
  <Words>239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Significance of Understanding Self</vt:lpstr>
      <vt:lpstr>Slide 2</vt:lpstr>
      <vt:lpstr>Significance of Understanding Self</vt:lpstr>
      <vt:lpstr>Significance of Understanding Self</vt:lpstr>
      <vt:lpstr>Significance of Understanding Self</vt:lpstr>
      <vt:lpstr>Significance of Understanding Self</vt:lpstr>
      <vt:lpstr>Significance of Understanding Self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Significance of Understanding Self</dc:title>
  <dc:creator>ADMIN</dc:creator>
  <cp:lastModifiedBy>ADMIN</cp:lastModifiedBy>
  <cp:revision>3</cp:revision>
  <dcterms:created xsi:type="dcterms:W3CDTF">2006-08-16T00:00:00Z</dcterms:created>
  <dcterms:modified xsi:type="dcterms:W3CDTF">2019-01-18T06:38:25Z</dcterms:modified>
</cp:coreProperties>
</file>