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641FDB-C675-4965-B2E4-A4CEFFA64C5E}" type="datetimeFigureOut">
              <a:rPr lang="en-SG" smtClean="0"/>
              <a:pPr/>
              <a:t>07/11/2012</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6BB055-205C-4366-A665-431073845433}" type="slidenum">
              <a:rPr lang="en-SG" smtClean="0"/>
              <a:pPr/>
              <a:t>‹#›</a:t>
            </a:fld>
            <a:endParaRPr lang="en-SG"/>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1E16C-1D46-4B21-B8EB-19CD791D99C1}" type="datetimeFigureOut">
              <a:rPr lang="en-SG" smtClean="0"/>
              <a:pPr/>
              <a:t>07/11/2012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C7EC1DF-83C0-4DFE-B7D1-BFC317FCAF2B}" type="slidenum">
              <a:rPr lang="en-SG" smtClean="0"/>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1E16C-1D46-4B21-B8EB-19CD791D99C1}" type="datetimeFigureOut">
              <a:rPr lang="en-SG" smtClean="0"/>
              <a:pPr/>
              <a:t>07/11/2012</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EC1DF-83C0-4DFE-B7D1-BFC317FCAF2B}"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en.wikipedia.org/wiki/Urban_deca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Slum and Squatter Settlement </a:t>
            </a:r>
            <a:endParaRPr lang="en-SG" dirty="0"/>
          </a:p>
        </p:txBody>
      </p:sp>
      <p:sp>
        <p:nvSpPr>
          <p:cNvPr id="3" name="Subtitle 2"/>
          <p:cNvSpPr>
            <a:spLocks noGrp="1"/>
          </p:cNvSpPr>
          <p:nvPr>
            <p:ph type="subTitle" idx="1"/>
          </p:nvPr>
        </p:nvSpPr>
        <p:spPr/>
        <p:txBody>
          <a:bodyPr/>
          <a:lstStyle/>
          <a:p>
            <a:endParaRPr lang="en-S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a:t>
            </a:r>
            <a:endParaRPr lang="en-SG" dirty="0"/>
          </a:p>
        </p:txBody>
      </p:sp>
      <p:sp>
        <p:nvSpPr>
          <p:cNvPr id="3" name="Content Placeholder 2"/>
          <p:cNvSpPr>
            <a:spLocks noGrp="1"/>
          </p:cNvSpPr>
          <p:nvPr>
            <p:ph idx="1"/>
          </p:nvPr>
        </p:nvSpPr>
        <p:spPr/>
        <p:txBody>
          <a:bodyPr>
            <a:normAutofit/>
          </a:bodyPr>
          <a:lstStyle/>
          <a:p>
            <a:r>
              <a:rPr lang="en-SG" dirty="0"/>
              <a:t> Slums are usually characterized by </a:t>
            </a:r>
            <a:endParaRPr lang="en-SG" dirty="0" smtClean="0"/>
          </a:p>
          <a:p>
            <a:r>
              <a:rPr lang="en-SG" dirty="0" smtClean="0">
                <a:hlinkClick r:id="rId2" tooltip="Urban decay"/>
              </a:rPr>
              <a:t>urban </a:t>
            </a:r>
            <a:r>
              <a:rPr lang="en-SG" dirty="0">
                <a:hlinkClick r:id="rId2" tooltip="Urban decay"/>
              </a:rPr>
              <a:t>decay</a:t>
            </a:r>
            <a:r>
              <a:rPr lang="en-SG" dirty="0"/>
              <a:t>, </a:t>
            </a:r>
            <a:endParaRPr lang="en-SG" dirty="0" smtClean="0"/>
          </a:p>
          <a:p>
            <a:r>
              <a:rPr lang="en-US" dirty="0" smtClean="0"/>
              <a:t>High rate of poverty, illiteracy and unemployment </a:t>
            </a:r>
            <a:endParaRPr lang="en-SG" dirty="0" smtClean="0"/>
          </a:p>
          <a:p>
            <a:r>
              <a:rPr lang="en-SG" dirty="0" smtClean="0"/>
              <a:t>lack </a:t>
            </a:r>
            <a:r>
              <a:rPr lang="en-SG" dirty="0"/>
              <a:t>of personal/community land </a:t>
            </a:r>
            <a:r>
              <a:rPr lang="en-SG" dirty="0" smtClean="0"/>
              <a:t>ownership</a:t>
            </a:r>
            <a:endParaRPr lang="en-S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in Slum</a:t>
            </a:r>
            <a:endParaRPr lang="en-SG" dirty="0"/>
          </a:p>
        </p:txBody>
      </p:sp>
      <p:sp>
        <p:nvSpPr>
          <p:cNvPr id="3" name="Content Placeholder 2"/>
          <p:cNvSpPr>
            <a:spLocks noGrp="1"/>
          </p:cNvSpPr>
          <p:nvPr>
            <p:ph idx="1"/>
          </p:nvPr>
        </p:nvSpPr>
        <p:spPr/>
        <p:txBody>
          <a:bodyPr/>
          <a:lstStyle/>
          <a:p>
            <a:r>
              <a:rPr lang="en-SG" dirty="0" smtClean="0"/>
              <a:t>High rate of crime</a:t>
            </a:r>
          </a:p>
          <a:p>
            <a:r>
              <a:rPr lang="en-SG" dirty="0" smtClean="0"/>
              <a:t> drug addiction and  alcoholism, </a:t>
            </a:r>
          </a:p>
          <a:p>
            <a:r>
              <a:rPr lang="en-SG" dirty="0" smtClean="0"/>
              <a:t>high rates of mental illness, and suicide</a:t>
            </a:r>
            <a:endParaRPr lang="en-S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Squatter settlement</a:t>
            </a:r>
            <a:endParaRPr lang="en-SG" dirty="0"/>
          </a:p>
        </p:txBody>
      </p:sp>
      <p:sp>
        <p:nvSpPr>
          <p:cNvPr id="3" name="Content Placeholder 2"/>
          <p:cNvSpPr>
            <a:spLocks noGrp="1"/>
          </p:cNvSpPr>
          <p:nvPr>
            <p:ph idx="1"/>
          </p:nvPr>
        </p:nvSpPr>
        <p:spPr>
          <a:xfrm>
            <a:off x="457200" y="1412776"/>
            <a:ext cx="8363272" cy="4968552"/>
          </a:xfrm>
        </p:spPr>
        <p:txBody>
          <a:bodyPr>
            <a:normAutofit fontScale="92500"/>
          </a:bodyPr>
          <a:lstStyle/>
          <a:p>
            <a:pPr algn="just"/>
            <a:r>
              <a:rPr lang="en-SG" dirty="0" smtClean="0"/>
              <a:t>It </a:t>
            </a:r>
            <a:r>
              <a:rPr lang="en-SG" dirty="0" smtClean="0"/>
              <a:t>is considered as a residential area in an urban locality inhabited by the very poor who have no access to tenured land of their own, and hence "squat" on vacant land, either private or public</a:t>
            </a:r>
            <a:r>
              <a:rPr lang="en-SG" dirty="0" smtClean="0"/>
              <a:t>.</a:t>
            </a:r>
          </a:p>
          <a:p>
            <a:pPr algn="just"/>
            <a:r>
              <a:rPr lang="en-SG" dirty="0" smtClean="0"/>
              <a:t>A squatter settlement therefore, can be defined as a residential area which has developed without legal claims to the land and/or permission from the concerned authorities to build; as a result of their illegal or semi-legal status, infrastructure and services are usually inadequate</a:t>
            </a:r>
            <a:endParaRPr lang="en-S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a:t>
            </a:r>
            <a:endParaRPr lang="en-SG" dirty="0"/>
          </a:p>
        </p:txBody>
      </p:sp>
      <p:sp>
        <p:nvSpPr>
          <p:cNvPr id="3" name="Content Placeholder 2"/>
          <p:cNvSpPr>
            <a:spLocks noGrp="1"/>
          </p:cNvSpPr>
          <p:nvPr>
            <p:ph idx="1"/>
          </p:nvPr>
        </p:nvSpPr>
        <p:spPr>
          <a:xfrm>
            <a:off x="457200" y="1600200"/>
            <a:ext cx="8435280" cy="4997152"/>
          </a:xfrm>
        </p:spPr>
        <p:txBody>
          <a:bodyPr>
            <a:normAutofit/>
          </a:bodyPr>
          <a:lstStyle/>
          <a:p>
            <a:r>
              <a:rPr lang="en-SG" i="1" dirty="0" smtClean="0"/>
              <a:t>Physical Characteristics</a:t>
            </a:r>
            <a:r>
              <a:rPr lang="en-SG" i="1" dirty="0" smtClean="0"/>
              <a:t>: </a:t>
            </a:r>
          </a:p>
          <a:p>
            <a:pPr algn="just">
              <a:buNone/>
            </a:pPr>
            <a:r>
              <a:rPr lang="en-SG" dirty="0" smtClean="0"/>
              <a:t>a) A </a:t>
            </a:r>
            <a:r>
              <a:rPr lang="en-SG" dirty="0" smtClean="0"/>
              <a:t>squatter settlement, due to its inherent "</a:t>
            </a:r>
            <a:r>
              <a:rPr lang="en-SG" dirty="0" smtClean="0"/>
              <a:t>non</a:t>
            </a:r>
          </a:p>
          <a:p>
            <a:pPr algn="just">
              <a:buNone/>
            </a:pPr>
            <a:r>
              <a:rPr lang="en-SG" dirty="0" smtClean="0"/>
              <a:t>    legal</a:t>
            </a:r>
            <a:r>
              <a:rPr lang="en-SG" dirty="0" smtClean="0"/>
              <a:t>" status, has services and </a:t>
            </a:r>
            <a:r>
              <a:rPr lang="en-SG" dirty="0" smtClean="0"/>
              <a:t>infrastructure</a:t>
            </a:r>
          </a:p>
          <a:p>
            <a:pPr algn="just">
              <a:buNone/>
            </a:pPr>
            <a:r>
              <a:rPr lang="en-SG" dirty="0" smtClean="0"/>
              <a:t>    below </a:t>
            </a:r>
            <a:r>
              <a:rPr lang="en-SG" dirty="0" smtClean="0"/>
              <a:t>the "adequate" or minimum levels. </a:t>
            </a:r>
            <a:endParaRPr lang="en-SG" dirty="0" smtClean="0"/>
          </a:p>
          <a:p>
            <a:pPr algn="just">
              <a:buNone/>
            </a:pPr>
            <a:r>
              <a:rPr lang="en-SG" dirty="0" smtClean="0"/>
              <a:t>b) Such services </a:t>
            </a:r>
            <a:r>
              <a:rPr lang="en-SG" dirty="0" smtClean="0"/>
              <a:t>are both network and </a:t>
            </a:r>
            <a:r>
              <a:rPr lang="en-SG" dirty="0" smtClean="0"/>
              <a:t>social</a:t>
            </a:r>
          </a:p>
          <a:p>
            <a:pPr algn="just">
              <a:buNone/>
            </a:pPr>
            <a:r>
              <a:rPr lang="en-SG" dirty="0" smtClean="0"/>
              <a:t>    infrastructure</a:t>
            </a:r>
            <a:r>
              <a:rPr lang="en-SG" dirty="0" smtClean="0"/>
              <a:t>, like water supply, </a:t>
            </a:r>
            <a:r>
              <a:rPr lang="en-SG" dirty="0" smtClean="0"/>
              <a:t>sanitation,</a:t>
            </a:r>
          </a:p>
          <a:p>
            <a:pPr algn="just">
              <a:buNone/>
            </a:pPr>
            <a:r>
              <a:rPr lang="en-SG" dirty="0" smtClean="0"/>
              <a:t>   electricity</a:t>
            </a:r>
            <a:r>
              <a:rPr lang="en-SG" dirty="0" smtClean="0"/>
              <a:t>, roads and drainage; schools, </a:t>
            </a:r>
            <a:r>
              <a:rPr lang="en-SG" dirty="0" smtClean="0"/>
              <a:t>health</a:t>
            </a:r>
          </a:p>
          <a:p>
            <a:pPr algn="just">
              <a:buNone/>
            </a:pPr>
            <a:r>
              <a:rPr lang="en-SG" dirty="0" smtClean="0"/>
              <a:t>   centres</a:t>
            </a:r>
            <a:r>
              <a:rPr lang="en-SG" dirty="0" smtClean="0"/>
              <a:t>, market places etc. </a:t>
            </a:r>
          </a:p>
          <a:p>
            <a:endParaRPr lang="en-S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algn="just"/>
            <a:r>
              <a:rPr lang="en-SG" b="1" i="1" dirty="0" smtClean="0"/>
              <a:t>Social Characteristics</a:t>
            </a:r>
            <a:r>
              <a:rPr lang="en-SG" i="1" dirty="0" smtClean="0"/>
              <a:t>: </a:t>
            </a:r>
            <a:r>
              <a:rPr lang="en-SG" dirty="0" smtClean="0"/>
              <a:t>Most </a:t>
            </a:r>
            <a:r>
              <a:rPr lang="en-SG" dirty="0" smtClean="0"/>
              <a:t>squatter settlement households belong to the lower income group, either working as wage labour or in various informal sector enterprises. On an average, most earn wages at or near the minimum wage level</a:t>
            </a:r>
          </a:p>
          <a:p>
            <a:endParaRPr lang="en-S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algn="just"/>
            <a:r>
              <a:rPr lang="en-SG" b="1" i="1" dirty="0" smtClean="0"/>
              <a:t>Legal Characteristics</a:t>
            </a:r>
            <a:r>
              <a:rPr lang="en-SG" b="1" i="1" dirty="0" smtClean="0"/>
              <a:t>: </a:t>
            </a:r>
            <a:r>
              <a:rPr lang="en-SG" dirty="0" smtClean="0"/>
              <a:t>The</a:t>
            </a:r>
            <a:r>
              <a:rPr lang="en-SG" b="1" dirty="0" smtClean="0"/>
              <a:t> </a:t>
            </a:r>
            <a:r>
              <a:rPr lang="en-SG" dirty="0" smtClean="0"/>
              <a:t>key characteristic that delineates a squatter settlement is its lack of ownership of the land parcel on which they have built their house. These could be vacant government or public land, or marginal land parcels like railway setbacks or "undesirable" marshy land</a:t>
            </a:r>
          </a:p>
          <a:p>
            <a:endParaRPr lang="en-SG"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261</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Slum and Squatter Settlement </vt:lpstr>
      <vt:lpstr>Characteristics </vt:lpstr>
      <vt:lpstr>Problems in Slum</vt:lpstr>
      <vt:lpstr>Squatter settlement</vt:lpstr>
      <vt:lpstr>Characteristics </vt:lpstr>
      <vt:lpstr>Slide 6</vt:lpstr>
      <vt:lpstr>Slide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Addiction</dc:title>
  <dc:creator>hp</dc:creator>
  <cp:lastModifiedBy>hp</cp:lastModifiedBy>
  <cp:revision>11</cp:revision>
  <dcterms:created xsi:type="dcterms:W3CDTF">2012-11-06T17:16:28Z</dcterms:created>
  <dcterms:modified xsi:type="dcterms:W3CDTF">2012-11-06T19:23:11Z</dcterms:modified>
</cp:coreProperties>
</file>