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3CF6A-C0E3-4D28-BED1-39CED85379AE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89C3-D7C1-4193-BD70-89150A5B8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5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7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6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4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6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7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271BF4-126F-4481-9506-EE26D0AA28E5}" type="datetimeFigureOut">
              <a:rPr lang="en-US" smtClean="0">
                <a:solidFill>
                  <a:srgbClr val="465E9C"/>
                </a:solidFill>
              </a:rPr>
              <a:pPr/>
              <a:t>04/12/2015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09A591-28B1-45D6-A491-E52240EC2E02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6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6028268" cy="1828090"/>
          </a:xfrm>
        </p:spPr>
        <p:txBody>
          <a:bodyPr anchor="t"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Social Exclusion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5/12/2015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646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1"/>
            <a:ext cx="6965245" cy="762000"/>
          </a:xfrm>
        </p:spPr>
        <p:txBody>
          <a:bodyPr anchor="t"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state in which individual are unable to participate in economic, social, political and cultural activities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an inability of an individuals to participate in the basic political, economic and social functioning of the society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denial of equal access to opportunities imposed by certain groups of society upon others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27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1"/>
            <a:ext cx="6965245" cy="914400"/>
          </a:xfrm>
        </p:spPr>
        <p:txBody>
          <a:bodyPr/>
          <a:lstStyle/>
          <a:p>
            <a:r>
              <a:rPr lang="en-US" dirty="0" smtClean="0"/>
              <a:t>Social Exclusion????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419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Social exclusion is defined as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process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which involves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denial of fair and equal opportunities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certain social groups in multiple spheres in society, resulting in the </a:t>
            </a: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inability of individuals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excluded groups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participate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the basic political, economic and social functioning of the society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7"/>
            <a:ext cx="7162800" cy="3603812"/>
          </a:xfrm>
        </p:spPr>
        <p:txBody>
          <a:bodyPr>
            <a:normAutofit/>
          </a:bodyPr>
          <a:lstStyle/>
          <a:p>
            <a:pPr algn="just"/>
            <a:r>
              <a:rPr lang="en-US" sz="2800" i="1" dirty="0"/>
              <a:t>Social exclusion is a process and a state that prevents individuals or groups from full participation in social, economic and political life and from asserting their rights. It derives from exclusionary relationships based on power. </a:t>
            </a:r>
            <a:r>
              <a:rPr lang="en-US" sz="2800" i="1" dirty="0" smtClean="0"/>
              <a:t>(DFID)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52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main features of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19256"/>
            <a:ext cx="7620000" cy="4052943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effects culturally defined groups</a:t>
            </a:r>
          </a:p>
          <a:p>
            <a:pPr algn="just">
              <a:lnSpc>
                <a:spcPct val="20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embedded in social relations</a:t>
            </a:r>
          </a:p>
          <a:p>
            <a:pPr algn="just">
              <a:lnSpc>
                <a:spcPct val="20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delineates the consequences of exclusion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1"/>
            <a:ext cx="6965245" cy="914400"/>
          </a:xfrm>
        </p:spPr>
        <p:txBody>
          <a:bodyPr anchor="t"/>
          <a:lstStyle/>
          <a:p>
            <a:r>
              <a:rPr lang="en-US" dirty="0" smtClean="0"/>
              <a:t>Types of Social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010400" cy="41228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Active Social Exclusion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Passive Social Exclusion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Individual Vs. Group Exclusion </a:t>
            </a:r>
          </a:p>
        </p:txBody>
      </p:sp>
    </p:spTree>
    <p:extLst>
      <p:ext uri="{BB962C8B-B14F-4D97-AF65-F5344CB8AC3E}">
        <p14:creationId xmlns:p14="http://schemas.microsoft.com/office/powerpoint/2010/main" val="308151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162800" cy="44276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7030A0"/>
                </a:solidFill>
              </a:rPr>
              <a:t>Social Exclusion and </a:t>
            </a: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7030A0"/>
                </a:solidFill>
              </a:rPr>
              <a:t>Poverty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9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7" y="609601"/>
            <a:ext cx="6965245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Poverty and Social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19257"/>
            <a:ext cx="6516445" cy="360381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133600" y="2460171"/>
            <a:ext cx="473964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Low income and high degree of poverty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3810000"/>
            <a:ext cx="473964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Functioning </a:t>
            </a:r>
            <a:r>
              <a:rPr lang="en-US" dirty="0"/>
              <a:t>of Social institutions 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133600" y="5105400"/>
            <a:ext cx="473964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Relations and degree of discrimination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0"/>
            <a:endCxn id="9" idx="2"/>
          </p:cNvCxnSpPr>
          <p:nvPr/>
        </p:nvCxnSpPr>
        <p:spPr>
          <a:xfrm flipV="1">
            <a:off x="4503420" y="4495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03420" y="3200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26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215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Social Exclusion</vt:lpstr>
      <vt:lpstr>Social Exclusion</vt:lpstr>
      <vt:lpstr>Social Exclusion????</vt:lpstr>
      <vt:lpstr>Cntd..</vt:lpstr>
      <vt:lpstr>Three main features of SE</vt:lpstr>
      <vt:lpstr>Types of Social Exclusion</vt:lpstr>
      <vt:lpstr>PowerPoint Presentation</vt:lpstr>
      <vt:lpstr>Poverty and Social Exclusion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</cp:lastModifiedBy>
  <cp:revision>16</cp:revision>
  <dcterms:created xsi:type="dcterms:W3CDTF">2015-12-04T15:19:18Z</dcterms:created>
  <dcterms:modified xsi:type="dcterms:W3CDTF">2015-12-04T16:43:47Z</dcterms:modified>
</cp:coreProperties>
</file>