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03CF6A-C0E3-4D28-BED1-39CED85379AE}" type="datetimeFigureOut">
              <a:rPr lang="en-US" smtClean="0"/>
              <a:t>04/12/2015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5989C3-D7C1-4193-BD70-89150A5B8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401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79271BF4-126F-4481-9506-EE26D0AA28E5}" type="datetimeFigureOut">
              <a:rPr lang="en-US" smtClean="0">
                <a:solidFill>
                  <a:srgbClr val="465E9C"/>
                </a:solidFill>
              </a:rPr>
              <a:pPr/>
              <a:t>04/12/2015</a:t>
            </a:fld>
            <a:endParaRPr lang="en-US">
              <a:solidFill>
                <a:srgbClr val="465E9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en-US">
              <a:solidFill>
                <a:srgbClr val="465E9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5209A591-28B1-45D6-A491-E52240EC2E02}" type="slidenum">
              <a:rPr lang="en-US" smtClean="0">
                <a:solidFill>
                  <a:srgbClr val="465E9C"/>
                </a:solidFill>
              </a:rPr>
              <a:pPr/>
              <a:t>‹#›</a:t>
            </a:fld>
            <a:endParaRPr lang="en-US">
              <a:solidFill>
                <a:srgbClr val="465E9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7771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71BF4-126F-4481-9506-EE26D0AA28E5}" type="datetimeFigureOut">
              <a:rPr lang="en-US" smtClean="0">
                <a:solidFill>
                  <a:srgbClr val="465E9C"/>
                </a:solidFill>
              </a:rPr>
              <a:pPr/>
              <a:t>04/12/2015</a:t>
            </a:fld>
            <a:endParaRPr lang="en-US">
              <a:solidFill>
                <a:srgbClr val="465E9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465E9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9A591-28B1-45D6-A491-E52240EC2E02}" type="slidenum">
              <a:rPr lang="en-US" smtClean="0">
                <a:solidFill>
                  <a:srgbClr val="465E9C"/>
                </a:solidFill>
              </a:rPr>
              <a:pPr/>
              <a:t>‹#›</a:t>
            </a:fld>
            <a:endParaRPr lang="en-US">
              <a:solidFill>
                <a:srgbClr val="465E9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3358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71BF4-126F-4481-9506-EE26D0AA28E5}" type="datetimeFigureOut">
              <a:rPr lang="en-US" smtClean="0">
                <a:solidFill>
                  <a:srgbClr val="465E9C"/>
                </a:solidFill>
              </a:rPr>
              <a:pPr/>
              <a:t>04/12/2015</a:t>
            </a:fld>
            <a:endParaRPr lang="en-US">
              <a:solidFill>
                <a:srgbClr val="465E9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465E9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9A591-28B1-45D6-A491-E52240EC2E02}" type="slidenum">
              <a:rPr lang="en-US" smtClean="0">
                <a:solidFill>
                  <a:srgbClr val="465E9C"/>
                </a:solidFill>
              </a:rPr>
              <a:pPr/>
              <a:t>‹#›</a:t>
            </a:fld>
            <a:endParaRPr lang="en-US">
              <a:solidFill>
                <a:srgbClr val="465E9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7073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71BF4-126F-4481-9506-EE26D0AA28E5}" type="datetimeFigureOut">
              <a:rPr lang="en-US" smtClean="0">
                <a:solidFill>
                  <a:srgbClr val="465E9C"/>
                </a:solidFill>
              </a:rPr>
              <a:pPr/>
              <a:t>04/12/2015</a:t>
            </a:fld>
            <a:endParaRPr lang="en-US">
              <a:solidFill>
                <a:srgbClr val="465E9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465E9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9A591-28B1-45D6-A491-E52240EC2E02}" type="slidenum">
              <a:rPr lang="en-US" smtClean="0">
                <a:solidFill>
                  <a:srgbClr val="465E9C"/>
                </a:solidFill>
              </a:rPr>
              <a:pPr/>
              <a:t>‹#›</a:t>
            </a:fld>
            <a:endParaRPr lang="en-US">
              <a:solidFill>
                <a:srgbClr val="465E9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8069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71BF4-126F-4481-9506-EE26D0AA28E5}" type="datetimeFigureOut">
              <a:rPr lang="en-US" smtClean="0">
                <a:solidFill>
                  <a:srgbClr val="465E9C"/>
                </a:solidFill>
              </a:rPr>
              <a:pPr/>
              <a:t>04/12/2015</a:t>
            </a:fld>
            <a:endParaRPr lang="en-US">
              <a:solidFill>
                <a:srgbClr val="465E9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465E9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9A591-28B1-45D6-A491-E52240EC2E02}" type="slidenum">
              <a:rPr lang="en-US" smtClean="0">
                <a:solidFill>
                  <a:srgbClr val="465E9C"/>
                </a:solidFill>
              </a:rPr>
              <a:pPr/>
              <a:t>‹#›</a:t>
            </a:fld>
            <a:endParaRPr lang="en-US">
              <a:solidFill>
                <a:srgbClr val="465E9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277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71BF4-126F-4481-9506-EE26D0AA28E5}" type="datetimeFigureOut">
              <a:rPr lang="en-US" smtClean="0">
                <a:solidFill>
                  <a:srgbClr val="465E9C"/>
                </a:solidFill>
              </a:rPr>
              <a:pPr/>
              <a:t>04/12/2015</a:t>
            </a:fld>
            <a:endParaRPr lang="en-US">
              <a:solidFill>
                <a:srgbClr val="465E9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465E9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9A591-28B1-45D6-A491-E52240EC2E02}" type="slidenum">
              <a:rPr lang="en-US" smtClean="0">
                <a:solidFill>
                  <a:srgbClr val="465E9C"/>
                </a:solidFill>
              </a:rPr>
              <a:pPr/>
              <a:t>‹#›</a:t>
            </a:fld>
            <a:endParaRPr lang="en-US">
              <a:solidFill>
                <a:srgbClr val="465E9C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473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71BF4-126F-4481-9506-EE26D0AA28E5}" type="datetimeFigureOut">
              <a:rPr lang="en-US" smtClean="0">
                <a:solidFill>
                  <a:srgbClr val="465E9C"/>
                </a:solidFill>
              </a:rPr>
              <a:pPr/>
              <a:t>04/12/2015</a:t>
            </a:fld>
            <a:endParaRPr lang="en-US">
              <a:solidFill>
                <a:srgbClr val="465E9C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465E9C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9A591-28B1-45D6-A491-E52240EC2E02}" type="slidenum">
              <a:rPr lang="en-US" smtClean="0">
                <a:solidFill>
                  <a:srgbClr val="465E9C"/>
                </a:solidFill>
              </a:rPr>
              <a:pPr/>
              <a:t>‹#›</a:t>
            </a:fld>
            <a:endParaRPr lang="en-US">
              <a:solidFill>
                <a:srgbClr val="465E9C"/>
              </a:solidFill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443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71BF4-126F-4481-9506-EE26D0AA28E5}" type="datetimeFigureOut">
              <a:rPr lang="en-US" smtClean="0">
                <a:solidFill>
                  <a:srgbClr val="465E9C"/>
                </a:solidFill>
              </a:rPr>
              <a:pPr/>
              <a:t>04/12/2015</a:t>
            </a:fld>
            <a:endParaRPr lang="en-US">
              <a:solidFill>
                <a:srgbClr val="465E9C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465E9C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9A591-28B1-45D6-A491-E52240EC2E02}" type="slidenum">
              <a:rPr lang="en-US" smtClean="0">
                <a:solidFill>
                  <a:srgbClr val="465E9C"/>
                </a:solidFill>
              </a:rPr>
              <a:pPr/>
              <a:t>‹#›</a:t>
            </a:fld>
            <a:endParaRPr lang="en-US">
              <a:solidFill>
                <a:srgbClr val="465E9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5910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71BF4-126F-4481-9506-EE26D0AA28E5}" type="datetimeFigureOut">
              <a:rPr lang="en-US" smtClean="0">
                <a:solidFill>
                  <a:srgbClr val="465E9C"/>
                </a:solidFill>
              </a:rPr>
              <a:pPr/>
              <a:t>04/12/2015</a:t>
            </a:fld>
            <a:endParaRPr lang="en-US">
              <a:solidFill>
                <a:srgbClr val="465E9C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465E9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9A591-28B1-45D6-A491-E52240EC2E02}" type="slidenum">
              <a:rPr lang="en-US" smtClean="0">
                <a:solidFill>
                  <a:srgbClr val="465E9C"/>
                </a:solidFill>
              </a:rPr>
              <a:pPr/>
              <a:t>‹#›</a:t>
            </a:fld>
            <a:endParaRPr lang="en-US">
              <a:solidFill>
                <a:srgbClr val="465E9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761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79271BF4-126F-4481-9506-EE26D0AA28E5}" type="datetimeFigureOut">
              <a:rPr lang="en-US" smtClean="0">
                <a:solidFill>
                  <a:srgbClr val="465E9C"/>
                </a:solidFill>
              </a:rPr>
              <a:pPr/>
              <a:t>04/12/2015</a:t>
            </a:fld>
            <a:endParaRPr lang="en-US">
              <a:solidFill>
                <a:srgbClr val="465E9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en-US">
              <a:solidFill>
                <a:srgbClr val="465E9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5209A591-28B1-45D6-A491-E52240EC2E02}" type="slidenum">
              <a:rPr lang="en-US" smtClean="0">
                <a:solidFill>
                  <a:srgbClr val="465E9C"/>
                </a:solidFill>
              </a:rPr>
              <a:pPr/>
              <a:t>‹#›</a:t>
            </a:fld>
            <a:endParaRPr lang="en-US">
              <a:solidFill>
                <a:srgbClr val="465E9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0462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79271BF4-126F-4481-9506-EE26D0AA28E5}" type="datetimeFigureOut">
              <a:rPr lang="en-US" smtClean="0">
                <a:solidFill>
                  <a:srgbClr val="465E9C"/>
                </a:solidFill>
              </a:rPr>
              <a:pPr/>
              <a:t>04/12/2015</a:t>
            </a:fld>
            <a:endParaRPr lang="en-US">
              <a:solidFill>
                <a:srgbClr val="465E9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en-US">
              <a:solidFill>
                <a:srgbClr val="465E9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5209A591-28B1-45D6-A491-E52240EC2E02}" type="slidenum">
              <a:rPr lang="en-US" smtClean="0">
                <a:solidFill>
                  <a:srgbClr val="465E9C"/>
                </a:solidFill>
              </a:rPr>
              <a:pPr/>
              <a:t>‹#›</a:t>
            </a:fld>
            <a:endParaRPr lang="en-US">
              <a:solidFill>
                <a:srgbClr val="465E9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572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79271BF4-126F-4481-9506-EE26D0AA28E5}" type="datetimeFigureOut">
              <a:rPr lang="en-US" smtClean="0">
                <a:solidFill>
                  <a:srgbClr val="465E9C"/>
                </a:solidFill>
              </a:rPr>
              <a:pPr/>
              <a:t>04/12/2015</a:t>
            </a:fld>
            <a:endParaRPr lang="en-US">
              <a:solidFill>
                <a:srgbClr val="465E9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en-US">
              <a:solidFill>
                <a:srgbClr val="465E9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5209A591-28B1-45D6-A491-E52240EC2E02}" type="slidenum">
              <a:rPr lang="en-US" smtClean="0">
                <a:solidFill>
                  <a:srgbClr val="465E9C"/>
                </a:solidFill>
              </a:rPr>
              <a:pPr/>
              <a:t>‹#›</a:t>
            </a:fld>
            <a:endParaRPr lang="en-US">
              <a:solidFill>
                <a:srgbClr val="465E9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0368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7800" y="1371600"/>
            <a:ext cx="6028268" cy="1828090"/>
          </a:xfrm>
        </p:spPr>
        <p:txBody>
          <a:bodyPr anchor="t">
            <a:noAutofit/>
          </a:bodyPr>
          <a:lstStyle/>
          <a:p>
            <a:r>
              <a:rPr lang="en-US" sz="6000" b="1" dirty="0" smtClean="0">
                <a:solidFill>
                  <a:srgbClr val="7030A0"/>
                </a:solidFill>
              </a:rPr>
              <a:t>Social Exclusion</a:t>
            </a:r>
            <a:endParaRPr lang="en-US" sz="6000" b="1" dirty="0">
              <a:solidFill>
                <a:srgbClr val="7030A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/>
              <a:t>5/12/2015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376461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533401"/>
            <a:ext cx="6965245" cy="762000"/>
          </a:xfrm>
        </p:spPr>
        <p:txBody>
          <a:bodyPr anchor="t"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Social Exclusion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5029200"/>
          </a:xfrm>
        </p:spPr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state in which individual are unable to participate in economic, social, political and cultural activities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It is an inability of an individuals to participate in the basic political, economic and social functioning of the society</a:t>
            </a:r>
          </a:p>
          <a:p>
            <a:pPr algn="just">
              <a:lnSpc>
                <a:spcPct val="15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It is denial of equal access to opportunities imposed by certain groups of society upon others 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942795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533401"/>
            <a:ext cx="6965245" cy="914400"/>
          </a:xfrm>
        </p:spPr>
        <p:txBody>
          <a:bodyPr/>
          <a:lstStyle/>
          <a:p>
            <a:r>
              <a:rPr lang="en-US" dirty="0" smtClean="0"/>
              <a:t>Social Exclusion????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600200"/>
            <a:ext cx="7239000" cy="4419600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Social exclusion is defined as 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social process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which involves </a:t>
            </a:r>
            <a:r>
              <a:rPr lang="en-US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denial of fair and equal opportunities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to certain social groups in multiple spheres in society, resulting in the </a:t>
            </a:r>
            <a:r>
              <a:rPr lang="en-US" sz="36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inability of individuals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from excluded groups </a:t>
            </a:r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to participate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in the basic political, economic and social functioning of the society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7213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Cntd</a:t>
            </a:r>
            <a:r>
              <a:rPr lang="en-US" dirty="0" smtClean="0"/>
              <a:t>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119257"/>
            <a:ext cx="7162800" cy="3603812"/>
          </a:xfrm>
        </p:spPr>
        <p:txBody>
          <a:bodyPr>
            <a:normAutofit/>
          </a:bodyPr>
          <a:lstStyle/>
          <a:p>
            <a:pPr algn="just"/>
            <a:r>
              <a:rPr lang="en-US" sz="2800" i="1" dirty="0"/>
              <a:t>Social exclusion is a process and a state that prevents individuals or groups from full participation in social, economic and political life and from asserting their rights. It derives from exclusionary relationships based on power. </a:t>
            </a:r>
            <a:r>
              <a:rPr lang="en-US" sz="2800" i="1" dirty="0" smtClean="0"/>
              <a:t>(DFID)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65232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Three main features of 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119256"/>
            <a:ext cx="7620000" cy="4052943"/>
          </a:xfrm>
        </p:spPr>
        <p:txBody>
          <a:bodyPr>
            <a:noAutofit/>
          </a:bodyPr>
          <a:lstStyle/>
          <a:p>
            <a:pPr algn="just">
              <a:lnSpc>
                <a:spcPct val="200000"/>
              </a:lnSpc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It effects culturally defined groups</a:t>
            </a:r>
          </a:p>
          <a:p>
            <a:pPr algn="just">
              <a:lnSpc>
                <a:spcPct val="200000"/>
              </a:lnSpc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It embedded in social relations</a:t>
            </a:r>
          </a:p>
          <a:p>
            <a:pPr algn="just">
              <a:lnSpc>
                <a:spcPct val="200000"/>
              </a:lnSpc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It delineates the consequences of exclusion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1546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533401"/>
            <a:ext cx="6965245" cy="914400"/>
          </a:xfrm>
        </p:spPr>
        <p:txBody>
          <a:bodyPr anchor="t"/>
          <a:lstStyle/>
          <a:p>
            <a:r>
              <a:rPr lang="en-US" dirty="0" smtClean="0"/>
              <a:t>Types of Social Exclusion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600200"/>
            <a:ext cx="7010400" cy="4122869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Active Social Exclusion</a:t>
            </a:r>
          </a:p>
          <a:p>
            <a:pPr>
              <a:lnSpc>
                <a:spcPct val="150000"/>
              </a:lnSpc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Passive Social Exclusion </a:t>
            </a:r>
          </a:p>
          <a:p>
            <a:pPr>
              <a:lnSpc>
                <a:spcPct val="150000"/>
              </a:lnSpc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Individual Vs. Group Exclusion </a:t>
            </a:r>
          </a:p>
        </p:txBody>
      </p:sp>
    </p:spTree>
    <p:extLst>
      <p:ext uri="{BB962C8B-B14F-4D97-AF65-F5344CB8AC3E}">
        <p14:creationId xmlns:p14="http://schemas.microsoft.com/office/powerpoint/2010/main" val="30815187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95400"/>
            <a:ext cx="7162800" cy="4427669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8000" b="1" dirty="0" smtClean="0">
                <a:solidFill>
                  <a:srgbClr val="7030A0"/>
                </a:solidFill>
              </a:rPr>
              <a:t>Social Exclusion and </a:t>
            </a:r>
          </a:p>
          <a:p>
            <a:pPr marL="0" indent="0" algn="ctr">
              <a:buNone/>
            </a:pPr>
            <a:r>
              <a:rPr lang="en-US" sz="8000" b="1" dirty="0" smtClean="0">
                <a:solidFill>
                  <a:srgbClr val="7030A0"/>
                </a:solidFill>
              </a:rPr>
              <a:t>Poverty</a:t>
            </a:r>
            <a:endParaRPr lang="en-US" sz="80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72917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4617" y="609601"/>
            <a:ext cx="6965245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Poverty and Social Exclusion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2119257"/>
            <a:ext cx="6516445" cy="3603812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2133600" y="2460171"/>
            <a:ext cx="473964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Low income and high degree of poverty</a:t>
            </a:r>
          </a:p>
          <a:p>
            <a:pPr algn="ctr"/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2133600" y="3810000"/>
            <a:ext cx="473964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Functioning </a:t>
            </a:r>
            <a:r>
              <a:rPr lang="en-US" dirty="0"/>
              <a:t>of Social institutions </a:t>
            </a:r>
          </a:p>
          <a:p>
            <a:pPr algn="ctr"/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2133600" y="5105400"/>
            <a:ext cx="473964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Social Relations and degree of discrimination</a:t>
            </a:r>
            <a:endParaRPr lang="en-US" dirty="0"/>
          </a:p>
        </p:txBody>
      </p:sp>
      <p:cxnSp>
        <p:nvCxnSpPr>
          <p:cNvPr id="12" name="Straight Arrow Connector 11"/>
          <p:cNvCxnSpPr>
            <a:stCxn id="10" idx="0"/>
            <a:endCxn id="9" idx="2"/>
          </p:cNvCxnSpPr>
          <p:nvPr/>
        </p:nvCxnSpPr>
        <p:spPr>
          <a:xfrm flipV="1">
            <a:off x="4503420" y="4495800"/>
            <a:ext cx="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4503420" y="3200400"/>
            <a:ext cx="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7261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ushpin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Pushpin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</TotalTime>
  <Words>215</Words>
  <Application>Microsoft Office PowerPoint</Application>
  <PresentationFormat>On-screen Show (4:3)</PresentationFormat>
  <Paragraphs>30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Pushpin</vt:lpstr>
      <vt:lpstr>Social Exclusion</vt:lpstr>
      <vt:lpstr>Social Exclusion</vt:lpstr>
      <vt:lpstr>Social Exclusion????</vt:lpstr>
      <vt:lpstr>Cntd..</vt:lpstr>
      <vt:lpstr>Three main features of SE</vt:lpstr>
      <vt:lpstr>Types of Social Exclusion</vt:lpstr>
      <vt:lpstr>PowerPoint Presentation</vt:lpstr>
      <vt:lpstr>Poverty and Social Exclusion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Pradeep</dc:creator>
  <cp:lastModifiedBy>Pradeep</cp:lastModifiedBy>
  <cp:revision>16</cp:revision>
  <dcterms:created xsi:type="dcterms:W3CDTF">2015-12-04T15:19:18Z</dcterms:created>
  <dcterms:modified xsi:type="dcterms:W3CDTF">2015-12-04T16:43:47Z</dcterms:modified>
</cp:coreProperties>
</file>