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5F03-DC33-4B56-B2E2-FCD830F40F03}" type="datetimeFigureOut">
              <a:rPr lang="en-US" smtClean="0"/>
              <a:t>03/12/2015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D91D-90D5-4F78-B116-D0ACC542DD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5F03-DC33-4B56-B2E2-FCD830F40F03}" type="datetimeFigureOut">
              <a:rPr lang="en-US" smtClean="0"/>
              <a:t>03/12/2015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D91D-90D5-4F78-B116-D0ACC542DD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5F03-DC33-4B56-B2E2-FCD830F40F03}" type="datetimeFigureOut">
              <a:rPr lang="en-US" smtClean="0"/>
              <a:t>03/12/2015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D91D-90D5-4F78-B116-D0ACC542DD8E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5F03-DC33-4B56-B2E2-FCD830F40F03}" type="datetimeFigureOut">
              <a:rPr lang="en-US" smtClean="0"/>
              <a:t>03/12/2015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D91D-90D5-4F78-B116-D0ACC542DD8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5F03-DC33-4B56-B2E2-FCD830F40F03}" type="datetimeFigureOut">
              <a:rPr lang="en-US" smtClean="0"/>
              <a:t>03/12/2015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D91D-90D5-4F78-B116-D0ACC542DD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5F03-DC33-4B56-B2E2-FCD830F40F03}" type="datetimeFigureOut">
              <a:rPr lang="en-US" smtClean="0"/>
              <a:t>03/12/2015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D91D-90D5-4F78-B116-D0ACC542DD8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5F03-DC33-4B56-B2E2-FCD830F40F03}" type="datetimeFigureOut">
              <a:rPr lang="en-US" smtClean="0"/>
              <a:t>03/12/2015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D91D-90D5-4F78-B116-D0ACC542DD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5F03-DC33-4B56-B2E2-FCD830F40F03}" type="datetimeFigureOut">
              <a:rPr lang="en-US" smtClean="0"/>
              <a:t>03/12/2015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D91D-90D5-4F78-B116-D0ACC542DD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5F03-DC33-4B56-B2E2-FCD830F40F03}" type="datetimeFigureOut">
              <a:rPr lang="en-US" smtClean="0"/>
              <a:t>03/12/2015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D91D-90D5-4F78-B116-D0ACC542DD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5F03-DC33-4B56-B2E2-FCD830F40F03}" type="datetimeFigureOut">
              <a:rPr lang="en-US" smtClean="0"/>
              <a:t>03/12/2015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D91D-90D5-4F78-B116-D0ACC542DD8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5F03-DC33-4B56-B2E2-FCD830F40F03}" type="datetimeFigureOut">
              <a:rPr lang="en-US" smtClean="0"/>
              <a:t>03/12/2015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D91D-90D5-4F78-B116-D0ACC542DD8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2D05F03-DC33-4B56-B2E2-FCD830F40F03}" type="datetimeFigureOut">
              <a:rPr lang="en-US" smtClean="0"/>
              <a:t>03/12/2015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D94D91D-90D5-4F78-B116-D0ACC542DD8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7030A0"/>
                </a:solidFill>
              </a:rPr>
              <a:t>Social Development and Social Policy</a:t>
            </a:r>
            <a:endParaRPr lang="en-US" sz="6000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03/12/2015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69239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process which enables human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beings to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realize their potential, build self-conﬁdence,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lead lives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dignity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fulﬁllment. 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 is a process which frees people from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fear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want and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exploitation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 is a movement away from political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economic, or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social oppression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Social Development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695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enlarge the range of people’s choices</a:t>
            </a:r>
          </a:p>
          <a:p>
            <a:pPr algn="just">
              <a:lnSpc>
                <a:spcPct val="200000"/>
              </a:lnSpc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individual should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have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opportunity to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participate fully in community decisions and to enjoy human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economic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political freedoms</a:t>
            </a:r>
          </a:p>
          <a:p>
            <a:pPr algn="just">
              <a:lnSpc>
                <a:spcPct val="200000"/>
              </a:lnSpc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Process of structural societal transformation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365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32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Social Policy is a deliberate and careful decision that provides guidance for addressing selected public concerns. </a:t>
            </a:r>
          </a:p>
          <a:p>
            <a:pPr algn="just">
              <a:lnSpc>
                <a:spcPct val="150000"/>
              </a:lnSpc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 is a decision making process that helps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address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identified goals, problems and concerns</a:t>
            </a:r>
          </a:p>
          <a:p>
            <a:pPr algn="just">
              <a:lnSpc>
                <a:spcPct val="150000"/>
              </a:lnSpc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Policy development entails the selection of a destination or desired objective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b="1" dirty="0" smtClean="0"/>
              <a:t>Social Policy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45612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Social Policy is an instrument applied by the government to regulate and supplement market institutions and social structure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 is about redistribution, protection and social justice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Social Policy is about bringing people into the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centre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of policy making by mainstreaming their needs and voices, generating stability and social cohesion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567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51054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Social Contract 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Poverty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Eradication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Emphasizes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safety nets and the targeting of vulnerable groups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economic and political need for future growth and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political stability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maintain citizen support for their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governments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promote universal social protection and equity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Why Social Policy?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1589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69</TotalTime>
  <Words>231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Waveform</vt:lpstr>
      <vt:lpstr>Social Development and Social Policy</vt:lpstr>
      <vt:lpstr>Social Development </vt:lpstr>
      <vt:lpstr>PowerPoint Presentation</vt:lpstr>
      <vt:lpstr>Social Policy</vt:lpstr>
      <vt:lpstr>PowerPoint Presentation</vt:lpstr>
      <vt:lpstr>Why Social Policy?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Pradeep</dc:creator>
  <cp:lastModifiedBy>Pradeep</cp:lastModifiedBy>
  <cp:revision>17</cp:revision>
  <dcterms:created xsi:type="dcterms:W3CDTF">2015-12-02T17:20:10Z</dcterms:created>
  <dcterms:modified xsi:type="dcterms:W3CDTF">2015-12-03T02:58:20Z</dcterms:modified>
</cp:coreProperties>
</file>