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D05F03-DC33-4B56-B2E2-FCD830F40F03}" type="datetimeFigureOut">
              <a:rPr lang="en-US" smtClean="0"/>
              <a:t>03/12/2015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D94D91D-90D5-4F78-B116-D0ACC542DD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Social Development and Social Policy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03/12/2015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923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which enables human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beings to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realize their potential, build self-conﬁdence,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lead lives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dignity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fulﬁllment.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 process which frees people from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fear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want 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exploitation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 movement away from political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economic, or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oppression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Development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9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enlarge the range of people’s choices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individual should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opportunity to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participate fully in community decisions and to enjoy human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economic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freedoms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of structural societal transformation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6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32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Policy is a deliberate and careful decision that provides guidance for addressing selected public concerns. 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 decision making process that helps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address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identified goals, problems and concerns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Policy development entails the selection of a destination or desired objective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smtClean="0"/>
              <a:t>Social Policy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561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Policy is an instrument applied by the government to regulate and supplement market institutions and social structure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about redistribution, protection and social justice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Policy is about bringing people into the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policy making by mainstreaming their needs and voices, generating stability and social cohesion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6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05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Contract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Poverty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Eradication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Emphasizes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safety nets and the targeting of vulnerable groups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economic and political need for future growth 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stability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maintain citizen support for their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governments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promote universal social protection and equity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Social Policy?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58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231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Social Development and Social Policy</vt:lpstr>
      <vt:lpstr>Social Development </vt:lpstr>
      <vt:lpstr>PowerPoint Presentation</vt:lpstr>
      <vt:lpstr>Social Policy</vt:lpstr>
      <vt:lpstr>PowerPoint Presentation</vt:lpstr>
      <vt:lpstr>Why Social Policy?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Pradeep</dc:creator>
  <cp:lastModifiedBy>Pradeep</cp:lastModifiedBy>
  <cp:revision>17</cp:revision>
  <dcterms:created xsi:type="dcterms:W3CDTF">2015-12-02T17:20:10Z</dcterms:created>
  <dcterms:modified xsi:type="dcterms:W3CDTF">2015-12-03T02:58:20Z</dcterms:modified>
</cp:coreProperties>
</file>