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Problems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 situation confronting a group or a section which inflicts injurious consequences that can be handled only collectively (Reinhardt, 1954)</a:t>
            </a:r>
          </a:p>
          <a:p>
            <a:pPr algn="just"/>
            <a:r>
              <a:rPr lang="en-US" dirty="0" smtClean="0"/>
              <a:t>A social problem as a “ deviation from the social ideals remediable by group effort” (Walsh and </a:t>
            </a:r>
            <a:r>
              <a:rPr lang="en-US" dirty="0" err="1" smtClean="0"/>
              <a:t>Furfey</a:t>
            </a:r>
            <a:r>
              <a:rPr lang="en-US" dirty="0" smtClean="0"/>
              <a:t>, 1961)</a:t>
            </a:r>
          </a:p>
          <a:p>
            <a:pPr algn="just"/>
            <a:r>
              <a:rPr lang="en-US" dirty="0" smtClean="0"/>
              <a:t>A situation which is less than ideals, that is undesirable or abnormal</a:t>
            </a:r>
          </a:p>
          <a:p>
            <a:pPr algn="just"/>
            <a:r>
              <a:rPr lang="en-US" dirty="0" smtClean="0"/>
              <a:t>It is remediable by collective effort</a:t>
            </a:r>
            <a:endParaRPr lang="en-S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Characteristics of Social Problems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All social problems are situations which have injurious consequences for society</a:t>
            </a:r>
          </a:p>
          <a:p>
            <a:r>
              <a:rPr lang="en-US" dirty="0" smtClean="0"/>
              <a:t>All social problems are deviations from the “ideal” situation </a:t>
            </a:r>
          </a:p>
          <a:p>
            <a:r>
              <a:rPr lang="en-US" dirty="0" smtClean="0"/>
              <a:t>All social problems have some common basis of origin</a:t>
            </a:r>
          </a:p>
          <a:p>
            <a:r>
              <a:rPr lang="en-US" dirty="0" smtClean="0"/>
              <a:t>All social problems are </a:t>
            </a:r>
            <a:r>
              <a:rPr lang="en-US" i="1" dirty="0" smtClean="0"/>
              <a:t>social</a:t>
            </a:r>
            <a:r>
              <a:rPr lang="en-US" dirty="0" smtClean="0"/>
              <a:t> in origin</a:t>
            </a:r>
          </a:p>
          <a:p>
            <a:r>
              <a:rPr lang="en-US" dirty="0" smtClean="0"/>
              <a:t>All social problems are interconnected </a:t>
            </a:r>
          </a:p>
          <a:p>
            <a:r>
              <a:rPr lang="en-US" dirty="0" smtClean="0"/>
              <a:t>It affects all sections of the society </a:t>
            </a:r>
          </a:p>
          <a:p>
            <a:r>
              <a:rPr lang="en-US" dirty="0" smtClean="0"/>
              <a:t>All social problems have to solve collectively</a:t>
            </a:r>
          </a:p>
          <a:p>
            <a:r>
              <a:rPr lang="en-US" dirty="0" smtClean="0"/>
              <a:t>Social problems occur in all societies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135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Social Problems</vt:lpstr>
      <vt:lpstr>Concept </vt:lpstr>
      <vt:lpstr>Characteristics of Social Problems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Problems</dc:title>
  <dc:creator>pradeep</dc:creator>
  <cp:lastModifiedBy>hp</cp:lastModifiedBy>
  <cp:revision>3</cp:revision>
  <dcterms:created xsi:type="dcterms:W3CDTF">2006-08-16T00:00:00Z</dcterms:created>
  <dcterms:modified xsi:type="dcterms:W3CDTF">2012-11-02T06:19:55Z</dcterms:modified>
</cp:coreProperties>
</file>