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Socialization of Children with Special Needs</a:t>
            </a:r>
            <a:endParaRPr lang="en-IN" dirty="0"/>
          </a:p>
        </p:txBody>
      </p:sp>
      <p:sp>
        <p:nvSpPr>
          <p:cNvPr id="3" name="Subtitle 2"/>
          <p:cNvSpPr>
            <a:spLocks noGrp="1"/>
          </p:cNvSpPr>
          <p:nvPr>
            <p:ph type="subTitle" idx="1"/>
          </p:nvPr>
        </p:nvSpPr>
        <p:spPr/>
        <p:txBody>
          <a:bodyPr/>
          <a:lstStyle/>
          <a:p>
            <a:pPr algn="r"/>
            <a:r>
              <a:rPr lang="en-US" dirty="0" smtClean="0"/>
              <a:t>Mr. Vijay </a:t>
            </a:r>
            <a:r>
              <a:rPr lang="en-US" dirty="0" err="1" smtClean="0"/>
              <a:t>Sansare</a:t>
            </a:r>
            <a:endParaRPr lang="en-US" dirty="0" smtClean="0"/>
          </a:p>
          <a:p>
            <a:pPr algn="r"/>
            <a:r>
              <a:rPr lang="en-US" dirty="0" smtClean="0"/>
              <a:t>Assistant Professor </a:t>
            </a:r>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Definition</a:t>
            </a:r>
            <a:r>
              <a:rPr lang="en-IN" dirty="0" smtClean="0"/>
              <a:t> of </a:t>
            </a:r>
            <a:r>
              <a:rPr lang="en-IN" b="1" dirty="0" smtClean="0"/>
              <a:t>special needs</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Any of various difficulties (such as a physical, emotional, behavioural, or learning disability or impairment) that causes an individual to require additional or specialized services or accommodations (such as in </a:t>
            </a:r>
            <a:r>
              <a:rPr lang="en-IN" b="1" dirty="0" smtClean="0"/>
              <a:t>education</a:t>
            </a:r>
            <a:r>
              <a:rPr lang="en-IN" dirty="0" smtClean="0"/>
              <a:t> or recreation) students with </a:t>
            </a:r>
            <a:r>
              <a:rPr lang="en-IN" b="1" dirty="0" smtClean="0"/>
              <a:t>special needs</a:t>
            </a:r>
            <a:r>
              <a:rPr lang="en-IN" dirty="0" smtClean="0"/>
              <a:t>.</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Definition</a:t>
            </a:r>
            <a:r>
              <a:rPr lang="en-IN" dirty="0" smtClean="0"/>
              <a:t> of </a:t>
            </a:r>
            <a:r>
              <a:rPr lang="en-IN" b="1" dirty="0" smtClean="0"/>
              <a:t>special needs</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In the United States, </a:t>
            </a:r>
            <a:r>
              <a:rPr lang="en-IN" b="1" dirty="0" smtClean="0"/>
              <a:t>special needs</a:t>
            </a:r>
            <a:r>
              <a:rPr lang="en-IN" dirty="0" smtClean="0"/>
              <a:t> is a term used in clinical diagnostic and functional development to describe individuals who require assistance for disabilities that may be medical, mental, or psychological.</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Special Needs Children - Know the Types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Physical</a:t>
            </a:r>
          </a:p>
          <a:p>
            <a:pPr lvl="1"/>
            <a:r>
              <a:rPr lang="en-IN" dirty="0" smtClean="0"/>
              <a:t>muscular dystrophy, multiple sclerosis, chronic asthma, epilepsy, etc.</a:t>
            </a:r>
          </a:p>
          <a:p>
            <a:r>
              <a:rPr lang="en-IN" dirty="0" smtClean="0"/>
              <a:t>Developmental</a:t>
            </a:r>
          </a:p>
          <a:p>
            <a:pPr lvl="1"/>
            <a:r>
              <a:rPr lang="en-IN" dirty="0" smtClean="0"/>
              <a:t>down syndrome, autism, dyslexia, processing disorders.</a:t>
            </a:r>
          </a:p>
          <a:p>
            <a:r>
              <a:rPr lang="en-IN" dirty="0" smtClean="0"/>
              <a:t>Behavioural /Emotional</a:t>
            </a:r>
          </a:p>
          <a:p>
            <a:pPr lvl="1"/>
            <a:r>
              <a:rPr lang="en-IN" dirty="0" smtClean="0"/>
              <a:t>ADD, bi-polar, oppositional defiance disorder, etc.</a:t>
            </a:r>
          </a:p>
          <a:p>
            <a:r>
              <a:rPr lang="en-IN" dirty="0" smtClean="0"/>
              <a:t>Sensory Impaired</a:t>
            </a:r>
          </a:p>
          <a:p>
            <a:pPr lvl="1"/>
            <a:r>
              <a:rPr lang="en-IN" dirty="0" smtClean="0"/>
              <a:t>Blind, visually impaired, deaf, limited hearing.</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Children with Special Needs</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Making friends and participating in social activities is important to a growing child, but how about children with special needs and special abilities?</a:t>
            </a:r>
          </a:p>
          <a:p>
            <a:pPr algn="just"/>
            <a:endParaRPr lang="en-US" dirty="0" smtClean="0"/>
          </a:p>
          <a:p>
            <a:pPr algn="just"/>
            <a:r>
              <a:rPr lang="en-IN" dirty="0" smtClean="0"/>
              <a:t>Due to widespread information about special abilities like autism, Down syndrome, and similar conditions, people are becoming more and more aware of the facts and misconception of children with special needs and it is not as hard anymore to introduce them to the society.</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Children with Special Needs</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Parents must take advantage of this. If your child attends a regular school, request the teacher if she could extend a small effort to encourage other kids to let your child to participate in games and other activities. </a:t>
            </a:r>
          </a:p>
          <a:p>
            <a:pPr algn="just"/>
            <a:r>
              <a:rPr lang="en-IN" dirty="0" smtClean="0"/>
              <a:t>Plan a “day out” for the kids and encourage fellow parents to organize the same in a regular manner.</a:t>
            </a:r>
          </a:p>
          <a:p>
            <a:pPr algn="just"/>
            <a:r>
              <a:rPr lang="en-IN" dirty="0" smtClean="0"/>
              <a:t>In developing socialization, the most important factor is to let him go out of his comfort zone as he enjoys and learns from the people he interacts with.</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Children with Special Needs</a:t>
            </a:r>
            <a:endParaRPr lang="en-IN" dirty="0"/>
          </a:p>
        </p:txBody>
      </p:sp>
      <p:sp>
        <p:nvSpPr>
          <p:cNvPr id="3" name="Content Placeholder 2"/>
          <p:cNvSpPr>
            <a:spLocks noGrp="1"/>
          </p:cNvSpPr>
          <p:nvPr>
            <p:ph idx="1"/>
          </p:nvPr>
        </p:nvSpPr>
        <p:spPr/>
        <p:txBody>
          <a:bodyPr>
            <a:normAutofit/>
          </a:bodyPr>
          <a:lstStyle/>
          <a:p>
            <a:pPr algn="just"/>
            <a:r>
              <a:rPr lang="en-US" dirty="0" smtClean="0"/>
              <a:t>Families</a:t>
            </a:r>
          </a:p>
          <a:p>
            <a:pPr algn="just"/>
            <a:r>
              <a:rPr lang="en-US" dirty="0" smtClean="0"/>
              <a:t>Schools </a:t>
            </a:r>
          </a:p>
          <a:p>
            <a:pPr algn="just"/>
            <a:r>
              <a:rPr lang="en-US" dirty="0" smtClean="0"/>
              <a:t>Special institutions</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243</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Socialization of Children with Special Needs</vt:lpstr>
      <vt:lpstr>Definition of special needs</vt:lpstr>
      <vt:lpstr>Definition of special needs</vt:lpstr>
      <vt:lpstr>Special Needs Children - Know the Types</vt:lpstr>
      <vt:lpstr>Children with Special Needs</vt:lpstr>
      <vt:lpstr>Children with Special Needs</vt:lpstr>
      <vt:lpstr>Children with Special Needs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cp:revision>
  <dcterms:created xsi:type="dcterms:W3CDTF">2006-08-16T00:00:00Z</dcterms:created>
  <dcterms:modified xsi:type="dcterms:W3CDTF">2019-01-18T06:23:33Z</dcterms:modified>
</cp:coreProperties>
</file>