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8" r:id="rId4"/>
    <p:sldId id="260" r:id="rId5"/>
    <p:sldId id="261" r:id="rId6"/>
    <p:sldId id="259" r:id="rId7"/>
    <p:sldId id="265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Socially and Economically Deprived Children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Mr.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pPr algn="r"/>
            <a:r>
              <a:rPr lang="en-US" dirty="0" smtClean="0"/>
              <a:t>Assistant Professor </a:t>
            </a:r>
            <a:endParaRPr lang="en-IN" smtClean="0"/>
          </a:p>
          <a:p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Areas of Deprivation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UNICEF found that children face seven areas of severe deprivation: </a:t>
            </a:r>
          </a:p>
          <a:p>
            <a:pPr lvl="1"/>
            <a:r>
              <a:rPr lang="en-IN" dirty="0" smtClean="0"/>
              <a:t>adequate nutrition, </a:t>
            </a:r>
          </a:p>
          <a:p>
            <a:pPr lvl="1"/>
            <a:r>
              <a:rPr lang="en-IN" dirty="0" smtClean="0"/>
              <a:t>safe drinking water, </a:t>
            </a:r>
          </a:p>
          <a:p>
            <a:pPr lvl="1"/>
            <a:r>
              <a:rPr lang="en-IN" dirty="0" smtClean="0"/>
              <a:t>decent sanitation facilities, </a:t>
            </a:r>
          </a:p>
          <a:p>
            <a:pPr lvl="1"/>
            <a:r>
              <a:rPr lang="en-IN" dirty="0" smtClean="0"/>
              <a:t>health, </a:t>
            </a:r>
          </a:p>
          <a:p>
            <a:pPr lvl="1"/>
            <a:r>
              <a:rPr lang="en-IN" dirty="0" smtClean="0"/>
              <a:t>shelter, </a:t>
            </a:r>
          </a:p>
          <a:p>
            <a:pPr lvl="1"/>
            <a:r>
              <a:rPr lang="en-IN" dirty="0" smtClean="0"/>
              <a:t>education and </a:t>
            </a:r>
          </a:p>
          <a:p>
            <a:pPr lvl="1"/>
            <a:r>
              <a:rPr lang="en-IN" dirty="0" smtClean="0"/>
              <a:t>Information</a:t>
            </a:r>
          </a:p>
          <a:p>
            <a:r>
              <a:rPr lang="en-IN" dirty="0" smtClean="0"/>
              <a:t>The study found that half the child population of the world suffers at least one form of deprivation.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Socially Deprived Children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With </a:t>
            </a:r>
            <a:r>
              <a:rPr lang="en-IN" b="1" dirty="0" smtClean="0"/>
              <a:t>social deprivation</a:t>
            </a:r>
            <a:r>
              <a:rPr lang="en-IN" dirty="0" smtClean="0"/>
              <a:t> one may have limited access to the </a:t>
            </a:r>
            <a:r>
              <a:rPr lang="en-IN" b="1" dirty="0" smtClean="0"/>
              <a:t>social</a:t>
            </a:r>
            <a:r>
              <a:rPr lang="en-IN" dirty="0" smtClean="0"/>
              <a:t> world due to factors such as low socioeconomic </a:t>
            </a:r>
            <a:r>
              <a:rPr lang="en-IN" b="1" dirty="0" smtClean="0"/>
              <a:t>status</a:t>
            </a:r>
            <a:r>
              <a:rPr lang="en-IN" dirty="0" smtClean="0"/>
              <a:t> or poor education. </a:t>
            </a:r>
          </a:p>
          <a:p>
            <a:pPr algn="just"/>
            <a:r>
              <a:rPr lang="en-IN" b="1" dirty="0" smtClean="0"/>
              <a:t>Social deprivation </a:t>
            </a:r>
            <a:r>
              <a:rPr lang="en-IN" dirty="0" smtClean="0"/>
              <a:t>may be correlated with or contribute to </a:t>
            </a:r>
            <a:r>
              <a:rPr lang="en-IN" b="1" dirty="0" smtClean="0"/>
              <a:t>social</a:t>
            </a:r>
            <a:r>
              <a:rPr lang="en-IN" dirty="0" smtClean="0"/>
              <a:t> exclusion, which is when a member in a particular society is ostracized by other members of the society.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Socially Deprived Children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A </a:t>
            </a:r>
            <a:r>
              <a:rPr lang="en-IN" b="1" dirty="0" smtClean="0"/>
              <a:t>deprived child</a:t>
            </a:r>
            <a:r>
              <a:rPr lang="en-IN" dirty="0" smtClean="0"/>
              <a:t> is one who is: </a:t>
            </a:r>
          </a:p>
          <a:p>
            <a:pPr lvl="1" algn="just"/>
            <a:r>
              <a:rPr lang="en-IN" dirty="0" smtClean="0"/>
              <a:t>Without proper parental care or control, subsistence, </a:t>
            </a:r>
          </a:p>
          <a:p>
            <a:pPr lvl="1" algn="just"/>
            <a:r>
              <a:rPr lang="en-IN" dirty="0" smtClean="0"/>
              <a:t>education as required by law, </a:t>
            </a:r>
          </a:p>
          <a:p>
            <a:pPr lvl="1" algn="just"/>
            <a:r>
              <a:rPr lang="en-IN" dirty="0" smtClean="0"/>
              <a:t>or other care or control necessary for his physical, mental, or emotional health or morals. </a:t>
            </a:r>
          </a:p>
          <a:p>
            <a:pPr lvl="1" algn="just"/>
            <a:r>
              <a:rPr lang="en-IN" dirty="0" smtClean="0"/>
              <a:t>Has been placed for care or adoption in violation of law.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Socially Deprived Children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b="1" dirty="0" smtClean="0"/>
              <a:t>Social deprivation is</a:t>
            </a:r>
            <a:r>
              <a:rPr lang="en-IN" dirty="0" smtClean="0"/>
              <a:t> the reduction or prevention of culturally normal interaction between an individual and the rest of society.</a:t>
            </a:r>
          </a:p>
          <a:p>
            <a:pPr algn="just"/>
            <a:r>
              <a:rPr lang="en-IN" dirty="0" smtClean="0"/>
              <a:t>Areas of deprivation – </a:t>
            </a:r>
          </a:p>
          <a:p>
            <a:pPr lvl="1" algn="just"/>
            <a:r>
              <a:rPr lang="en-IN" dirty="0" smtClean="0"/>
              <a:t>Not having the things that are necessary for a pleasant life, such as enough money, food, or good living conditions: </a:t>
            </a:r>
          </a:p>
          <a:p>
            <a:pPr lvl="1" algn="just"/>
            <a:r>
              <a:rPr lang="en-IN" dirty="0" smtClean="0"/>
              <a:t>She had a </a:t>
            </a:r>
            <a:r>
              <a:rPr lang="en-IN" b="1" dirty="0" smtClean="0"/>
              <a:t>deprived</a:t>
            </a:r>
            <a:r>
              <a:rPr lang="en-IN" dirty="0" smtClean="0"/>
              <a:t> childhood/comes from a </a:t>
            </a:r>
            <a:r>
              <a:rPr lang="en-IN" b="1" dirty="0" smtClean="0"/>
              <a:t>deprived</a:t>
            </a:r>
            <a:r>
              <a:rPr lang="en-IN" dirty="0" smtClean="0"/>
              <a:t> background. 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Economically Deprived Children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0" y="1600200"/>
            <a:ext cx="5638800" cy="49530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IN" dirty="0" smtClean="0"/>
              <a:t>The term socio-</a:t>
            </a:r>
            <a:r>
              <a:rPr lang="en-IN" b="1" dirty="0" smtClean="0"/>
              <a:t>economic deprivation</a:t>
            </a:r>
            <a:r>
              <a:rPr lang="en-IN" dirty="0" smtClean="0"/>
              <a:t> refers to the lack of material benefits considered to be basic necessities in a society.</a:t>
            </a:r>
            <a:endParaRPr lang="en-US" dirty="0" smtClean="0"/>
          </a:p>
          <a:p>
            <a:pPr algn="just"/>
            <a:r>
              <a:rPr lang="en-IN" dirty="0" smtClean="0"/>
              <a:t>30% of very poor children live in India: </a:t>
            </a:r>
            <a:r>
              <a:rPr lang="en-IN" dirty="0" err="1" smtClean="0"/>
              <a:t>Unicef</a:t>
            </a:r>
            <a:r>
              <a:rPr lang="en-IN" dirty="0" smtClean="0"/>
              <a:t> </a:t>
            </a:r>
          </a:p>
          <a:p>
            <a:pPr algn="just"/>
            <a:r>
              <a:rPr lang="en-IN" dirty="0" smtClean="0"/>
              <a:t>India is home to over 30% of almost 385 million children living in extreme poverty, the highest in south Asia, according to a new report by World Bank Group and </a:t>
            </a:r>
            <a:r>
              <a:rPr lang="en-IN" dirty="0" err="1" smtClean="0"/>
              <a:t>Unicef</a:t>
            </a:r>
            <a:r>
              <a:rPr lang="en-IN" dirty="0" smtClean="0"/>
              <a:t>, 'Ending Extreme Poverty: A Focus on Children.' </a:t>
            </a:r>
          </a:p>
          <a:p>
            <a:pPr algn="just"/>
            <a:endParaRPr lang="en-IN" dirty="0" smtClean="0"/>
          </a:p>
          <a:p>
            <a:pPr algn="just"/>
            <a:endParaRPr lang="en-IN" dirty="0"/>
          </a:p>
        </p:txBody>
      </p:sp>
      <p:pic>
        <p:nvPicPr>
          <p:cNvPr id="6146" name="Picture 2" descr="https://img.etimg.com/thumb/msid-54685244,width-300,imgsize-616577,resizemode-4/30-of-very-poor-children-live-in-india-unice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600200"/>
            <a:ext cx="2857500" cy="495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Economically Deprived Children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0" y="1600200"/>
            <a:ext cx="5638800" cy="49530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IN" dirty="0" smtClean="0"/>
              <a:t>It said children are more than twice as likely as adults to live in extreme poverty. </a:t>
            </a:r>
          </a:p>
          <a:p>
            <a:pPr algn="just"/>
            <a:r>
              <a:rPr lang="en-IN" dirty="0" smtClean="0"/>
              <a:t>In 2013, 19.5% of children in developing nations were living in households that survived on an average of USD 1.90 a day or less per person, compared to just 9.2% of adults. </a:t>
            </a:r>
          </a:p>
          <a:p>
            <a:pPr algn="just"/>
            <a:r>
              <a:rPr lang="en-IN" dirty="0" smtClean="0"/>
              <a:t>Globally, almost 385 million children are living in extreme poverty.</a:t>
            </a:r>
            <a:br>
              <a:rPr lang="en-IN" dirty="0" smtClean="0"/>
            </a:br>
            <a:endParaRPr lang="en-IN" dirty="0" smtClean="0"/>
          </a:p>
          <a:p>
            <a:pPr algn="just"/>
            <a:endParaRPr lang="en-IN" dirty="0" smtClean="0"/>
          </a:p>
          <a:p>
            <a:pPr algn="just"/>
            <a:endParaRPr lang="en-IN" dirty="0"/>
          </a:p>
        </p:txBody>
      </p:sp>
      <p:pic>
        <p:nvPicPr>
          <p:cNvPr id="6146" name="Picture 2" descr="https://img.etimg.com/thumb/msid-54685244,width-300,imgsize-616577,resizemode-4/30-of-very-poor-children-live-in-india-unice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600200"/>
            <a:ext cx="2857500" cy="495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Deprivation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b="1" dirty="0" smtClean="0"/>
              <a:t>Causes</a:t>
            </a:r>
            <a:r>
              <a:rPr lang="en-IN" dirty="0" smtClean="0"/>
              <a:t> of </a:t>
            </a:r>
            <a:r>
              <a:rPr lang="en-IN" b="1" dirty="0" smtClean="0"/>
              <a:t>neglect or deprivation</a:t>
            </a:r>
            <a:r>
              <a:rPr lang="en-IN" dirty="0" smtClean="0"/>
              <a:t> may result from several parenting problems including mental disorders, substance abuse, domestic violence, unemployment, unplanned pregnancy, and poverty. </a:t>
            </a:r>
          </a:p>
          <a:p>
            <a:pPr algn="just"/>
            <a:r>
              <a:rPr lang="en-IN" b="1" dirty="0" smtClean="0"/>
              <a:t>Child neglect</a:t>
            </a:r>
            <a:r>
              <a:rPr lang="en-IN" dirty="0" smtClean="0"/>
              <a:t> is the most frequent form of </a:t>
            </a:r>
            <a:r>
              <a:rPr lang="en-IN" b="1" dirty="0" smtClean="0"/>
              <a:t>child</a:t>
            </a:r>
            <a:r>
              <a:rPr lang="en-IN" dirty="0" smtClean="0"/>
              <a:t> abuse, with </a:t>
            </a:r>
            <a:r>
              <a:rPr lang="en-IN" b="1" dirty="0" smtClean="0"/>
              <a:t>children</a:t>
            </a:r>
            <a:r>
              <a:rPr lang="en-IN" dirty="0" smtClean="0"/>
              <a:t> born to young mothers at a substantial risk for </a:t>
            </a:r>
            <a:r>
              <a:rPr lang="en-IN" b="1" dirty="0" smtClean="0"/>
              <a:t>neglect</a:t>
            </a:r>
            <a:r>
              <a:rPr lang="en-IN" dirty="0" smtClean="0"/>
              <a:t>..</a:t>
            </a: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https://economictimes.indiatimes.com/news/economy/indicators/30-of-very-poor-children-live-in-india-unicef/articleshow/54685244.cms</a:t>
            </a: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160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Socially and Economically Deprived Children </vt:lpstr>
      <vt:lpstr>Areas of Deprivation </vt:lpstr>
      <vt:lpstr>Socially Deprived Children</vt:lpstr>
      <vt:lpstr>Socially Deprived Children</vt:lpstr>
      <vt:lpstr>Socially Deprived Children</vt:lpstr>
      <vt:lpstr>Economically Deprived Children</vt:lpstr>
      <vt:lpstr>Economically Deprived Children</vt:lpstr>
      <vt:lpstr>Causes of Deprivation </vt:lpstr>
      <vt:lpstr>Reference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Socially and Economically Deprived Children </dc:title>
  <dc:creator>ADMIN</dc:creator>
  <cp:lastModifiedBy>ADMIN</cp:lastModifiedBy>
  <cp:revision>14</cp:revision>
  <dcterms:created xsi:type="dcterms:W3CDTF">2006-08-16T00:00:00Z</dcterms:created>
  <dcterms:modified xsi:type="dcterms:W3CDTF">2019-01-18T06:23:48Z</dcterms:modified>
</cp:coreProperties>
</file>