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58" r:id="rId5"/>
    <p:sldId id="263" r:id="rId6"/>
    <p:sldId id="264" r:id="rId7"/>
    <p:sldId id="265" r:id="rId8"/>
    <p:sldId id="260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Steps in Group Formation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Steps in Group Formation 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sz="4000" dirty="0" smtClean="0"/>
          </a:p>
          <a:p>
            <a:pPr lvl="1"/>
            <a:r>
              <a:rPr lang="en-US" sz="4000" dirty="0" smtClean="0"/>
              <a:t>  Forming  </a:t>
            </a:r>
          </a:p>
          <a:p>
            <a:pPr lvl="1"/>
            <a:r>
              <a:rPr lang="en-US" sz="4000" dirty="0" smtClean="0"/>
              <a:t>  Norming </a:t>
            </a:r>
          </a:p>
          <a:p>
            <a:pPr lvl="1"/>
            <a:r>
              <a:rPr lang="en-US" sz="4000" dirty="0" smtClean="0"/>
              <a:t>  Storming </a:t>
            </a:r>
          </a:p>
          <a:p>
            <a:pPr lvl="1"/>
            <a:r>
              <a:rPr lang="en-US" sz="4000" dirty="0" smtClean="0"/>
              <a:t>  Performing </a:t>
            </a:r>
          </a:p>
          <a:p>
            <a:pPr lvl="1"/>
            <a:r>
              <a:rPr lang="en-US" sz="4000" dirty="0" smtClean="0"/>
              <a:t>  Adjourning 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Need Assessment </a:t>
            </a:r>
          </a:p>
          <a:p>
            <a:endParaRPr lang="en-US" dirty="0" smtClean="0"/>
          </a:p>
          <a:p>
            <a:r>
              <a:rPr lang="en-US" dirty="0" smtClean="0"/>
              <a:t>Formulating Objectives </a:t>
            </a:r>
          </a:p>
          <a:p>
            <a:endParaRPr lang="en-US" dirty="0" smtClean="0"/>
          </a:p>
          <a:p>
            <a:r>
              <a:rPr lang="en-US" dirty="0" smtClean="0"/>
              <a:t>Developing a Plan for Group Work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Group Formation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 </a:t>
            </a:r>
            <a:r>
              <a:rPr lang="en-IN" b="1" dirty="0" smtClean="0"/>
              <a:t>needs assessment</a:t>
            </a:r>
            <a:r>
              <a:rPr lang="en-IN" dirty="0" smtClean="0"/>
              <a:t> is a systematic </a:t>
            </a:r>
            <a:r>
              <a:rPr lang="en-IN" b="1" dirty="0" smtClean="0"/>
              <a:t>process</a:t>
            </a:r>
            <a:r>
              <a:rPr lang="en-IN" dirty="0" smtClean="0"/>
              <a:t> for determining</a:t>
            </a:r>
            <a:r>
              <a:rPr lang="mr-IN" dirty="0" smtClean="0"/>
              <a:t> निर्धारित करणे</a:t>
            </a:r>
            <a:r>
              <a:rPr lang="en-IN" dirty="0" smtClean="0"/>
              <a:t> and addressing </a:t>
            </a:r>
            <a:r>
              <a:rPr lang="en-IN" b="1" dirty="0" smtClean="0"/>
              <a:t>needs</a:t>
            </a:r>
            <a:r>
              <a:rPr lang="en-IN" dirty="0" smtClean="0"/>
              <a:t>, or "gaps" between current conditions and desired conditions or "wants".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discrepancy </a:t>
            </a:r>
            <a:r>
              <a:rPr lang="mr-IN" dirty="0" smtClean="0"/>
              <a:t>विसंगती </a:t>
            </a:r>
            <a:r>
              <a:rPr lang="en-IN" dirty="0" smtClean="0"/>
              <a:t>between the current condition and wanted condition must be measured to appropriately identify the </a:t>
            </a:r>
            <a:r>
              <a:rPr lang="en-IN" b="1" dirty="0" smtClean="0"/>
              <a:t>need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Assessment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Based on needs </a:t>
            </a:r>
          </a:p>
          <a:p>
            <a:r>
              <a:rPr lang="en-US" dirty="0" smtClean="0"/>
              <a:t>Fostering or Encouraging to put forth views </a:t>
            </a:r>
          </a:p>
          <a:p>
            <a:r>
              <a:rPr lang="en-US" dirty="0" smtClean="0"/>
              <a:t>Participative method</a:t>
            </a:r>
          </a:p>
          <a:p>
            <a:r>
              <a:rPr lang="en-US" dirty="0" smtClean="0"/>
              <a:t>Democratic decision </a:t>
            </a:r>
          </a:p>
          <a:p>
            <a:r>
              <a:rPr lang="en-US" dirty="0" smtClean="0"/>
              <a:t>Accepted by group members  </a:t>
            </a:r>
          </a:p>
          <a:p>
            <a:r>
              <a:rPr lang="en-US" dirty="0" smtClean="0"/>
              <a:t>Relevant </a:t>
            </a:r>
          </a:p>
          <a:p>
            <a:r>
              <a:rPr lang="en-US" dirty="0" smtClean="0"/>
              <a:t>Result oriented </a:t>
            </a:r>
          </a:p>
          <a:p>
            <a:r>
              <a:rPr lang="en-US" dirty="0" smtClean="0"/>
              <a:t>Measureable </a:t>
            </a:r>
          </a:p>
          <a:p>
            <a:r>
              <a:rPr lang="en-US" dirty="0" smtClean="0"/>
              <a:t>Attainable </a:t>
            </a:r>
          </a:p>
          <a:p>
            <a:r>
              <a:rPr lang="en-US" dirty="0" smtClean="0"/>
              <a:t>Timely achievable</a:t>
            </a:r>
          </a:p>
          <a:p>
            <a:r>
              <a:rPr lang="en-US" dirty="0" smtClean="0"/>
              <a:t>Specific  / streamlined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Formulating Objectives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a Plan for Group Work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 for effective work plan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Be specific with the purpose or the reason on why the work plan has to be created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Create or describe your work plan briefly 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Your goals and objectives must be properly stated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a Plan for Group Work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 for effective work plan</a:t>
            </a:r>
          </a:p>
          <a:p>
            <a:pPr lvl="1"/>
            <a:endParaRPr lang="en-IN" dirty="0" smtClean="0"/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Properly allocate your resources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Identify threats, risks, and constraints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Provide specific tasks to the workforce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Duration</a:t>
                      </a:r>
                      <a:r>
                        <a:rPr lang="en-US" baseline="0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Objectives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Resources</a:t>
                      </a:r>
                      <a:r>
                        <a:rPr lang="en-US" baseline="0" dirty="0" smtClean="0"/>
                        <a:t> Required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Expected Outcome </a:t>
                      </a:r>
                      <a:endParaRPr lang="en-IN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a Plan for Group Work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group </a:t>
            </a:r>
          </a:p>
          <a:p>
            <a:r>
              <a:rPr lang="en-US" dirty="0" smtClean="0"/>
              <a:t>Purpose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Formulating Objectives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2500</TotalTime>
  <Words>162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Steps in Group Formation</vt:lpstr>
      <vt:lpstr>Steps in Group Formation </vt:lpstr>
      <vt:lpstr>Steps in Group Formation </vt:lpstr>
      <vt:lpstr>Need Assessment </vt:lpstr>
      <vt:lpstr>Formulating Objectives </vt:lpstr>
      <vt:lpstr>Developing a Plan for Group Work </vt:lpstr>
      <vt:lpstr>Developing a Plan for Group Work </vt:lpstr>
      <vt:lpstr>Developing a Plan for Group Work </vt:lpstr>
      <vt:lpstr>Formulating Objectives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in Group Formation</dc:title>
  <dc:creator>ADMIN</dc:creator>
  <cp:lastModifiedBy>ADMIN</cp:lastModifiedBy>
  <cp:revision>16</cp:revision>
  <dcterms:created xsi:type="dcterms:W3CDTF">2006-08-16T00:00:00Z</dcterms:created>
  <dcterms:modified xsi:type="dcterms:W3CDTF">2019-01-18T04:34:40Z</dcterms:modified>
</cp:coreProperties>
</file>