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5" r:id="rId6"/>
    <p:sldId id="266" r:id="rId7"/>
    <p:sldId id="260" r:id="rId8"/>
    <p:sldId id="261" r:id="rId9"/>
    <p:sldId id="262" r:id="rId10"/>
    <p:sldId id="263" r:id="rId11"/>
    <p:sldId id="267" r:id="rId12"/>
    <p:sldId id="268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Achievement orientation and striving behaviour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pPr algn="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AutoNum type="arabicPeriod" startAt="3"/>
            </a:pPr>
            <a:r>
              <a:rPr lang="en-IN" dirty="0" smtClean="0"/>
              <a:t>They are constantly learning in order to be the best they an be find better ways to be more productive.</a:t>
            </a:r>
          </a:p>
          <a:p>
            <a:pPr marL="624078" indent="-514350" algn="just">
              <a:buAutoNum type="arabicPeriod" startAt="3"/>
            </a:pPr>
            <a:endParaRPr lang="en-US" dirty="0" smtClean="0"/>
          </a:p>
          <a:p>
            <a:pPr marL="624078" indent="-514350" algn="just">
              <a:buAutoNum type="arabicPeriod" startAt="3"/>
            </a:pPr>
            <a:r>
              <a:rPr lang="en-US" dirty="0" smtClean="0"/>
              <a:t>They possess a positive attitude. They never give up and find ways to encourage others to achieve their goals.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100" dirty="0" smtClean="0"/>
              <a:t>In the context of ongoing development, Achievement Orientation helps Individual: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Focus on identifying ways to do things better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Learn how to initiate actions to improve personal performance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Cultivate new strategies for obtaining information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Become more successful in taking advantage of opportunities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 leader with strong Achievement Orientation will be: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Open to new challenges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Have a greater ability to anticipate obstacles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Willing to be held accountable for their actions</a:t>
            </a:r>
          </a:p>
          <a:p>
            <a:pPr algn="just"/>
            <a:endParaRPr lang="en-US" dirty="0" smtClean="0"/>
          </a:p>
          <a:p>
            <a:pPr lvl="1" algn="r"/>
            <a:r>
              <a:rPr lang="en-IN" dirty="0" smtClean="0"/>
              <a:t>Daniel </a:t>
            </a:r>
            <a:r>
              <a:rPr lang="en-IN" dirty="0" err="1" smtClean="0"/>
              <a:t>Goleman</a:t>
            </a:r>
            <a:r>
              <a:rPr lang="en-IN" dirty="0" smtClean="0"/>
              <a:t> and Richard </a:t>
            </a:r>
            <a:r>
              <a:rPr lang="en-IN" dirty="0" err="1" smtClean="0"/>
              <a:t>Boyatzis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factor Model of 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Mastery Orientation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Success is result of efforts </a:t>
            </a:r>
          </a:p>
          <a:p>
            <a:pPr lvl="1"/>
            <a:r>
              <a:rPr lang="en-US" dirty="0" smtClean="0"/>
              <a:t>Use of appropriate strategies </a:t>
            </a:r>
          </a:p>
          <a:p>
            <a:pPr lvl="1"/>
            <a:r>
              <a:rPr lang="en-US" dirty="0" smtClean="0"/>
              <a:t>High level of efforts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factor Model of 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Performance Orientation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Success is result of superior ability </a:t>
            </a:r>
          </a:p>
          <a:p>
            <a:pPr lvl="1"/>
            <a:r>
              <a:rPr lang="en-US" dirty="0" smtClean="0"/>
              <a:t>Surpassing one’s peers </a:t>
            </a:r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Achievement orientation</a:t>
            </a:r>
            <a:r>
              <a:rPr lang="en-IN" dirty="0" smtClean="0"/>
              <a:t> is a drive to accomplish one's goals and to meet or exceed a high standard of success.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Achievement</a:t>
            </a:r>
            <a:r>
              <a:rPr lang="en-IN" dirty="0" smtClean="0"/>
              <a:t>-</a:t>
            </a:r>
            <a:r>
              <a:rPr lang="en-IN" b="1" dirty="0" smtClean="0"/>
              <a:t>oriented</a:t>
            </a:r>
            <a:r>
              <a:rPr lang="en-IN" dirty="0" smtClean="0"/>
              <a:t> people often want to do things better or more efficiently than they have been done in the past.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It means having the drive and passion to accomplish goals, excel in all you do, and be successful.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These individuals that fall within this category are always striving to improve their work and be more efficient.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They want to see results and do better than others.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Lastly, they often set high goals and standards and work hard to achieve them.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As you might expect, achievement orientation is about getting results.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can be about working towards excellence; or a personal desire to do better than you did last time or to do better than others.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People who are achievement oriented set high standards.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They take time to think about how well they have done something and look for new and better ways to improve their skills and performance. 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1.	They tend to be leaders, like to get things done, they meet deadlines, maintain high standards, and look to overcome any circumstance in a positive manner. Because they strive to achieve, others tend to recognize their lead and follow them.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2. 	They are responsible. If they make a mistake, they take ownership of it.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3. 	They set high standards. Achievement oriented individuals set goals and standards and contemplate how they will reach and exceed them. Those who fall in this category are rarely 100% satisfied, and therefore are always looking for ways to improve.</a:t>
            </a:r>
          </a:p>
          <a:p>
            <a:pPr marL="624078" indent="-514350"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164</TotalTime>
  <Words>330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Achievement orientation and striving behaviour</vt:lpstr>
      <vt:lpstr>Achievement Orientation </vt:lpstr>
      <vt:lpstr>Achievement Orientation </vt:lpstr>
      <vt:lpstr>Achievement Orientation </vt:lpstr>
      <vt:lpstr>Achievement Orientation </vt:lpstr>
      <vt:lpstr>Achievement Orientation </vt:lpstr>
      <vt:lpstr>Characteristics</vt:lpstr>
      <vt:lpstr>Characteristics</vt:lpstr>
      <vt:lpstr>Characteristics</vt:lpstr>
      <vt:lpstr>Characteristics</vt:lpstr>
      <vt:lpstr>In the context of ongoing development, Achievement Orientation helps Individual:</vt:lpstr>
      <vt:lpstr>A leader with strong Achievement Orientation will be:</vt:lpstr>
      <vt:lpstr>Two factor Model of Achievement Orientation </vt:lpstr>
      <vt:lpstr>Two factor Model of Achievement Orientation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 orientation and striving behaviour</dc:title>
  <dc:creator>ADMIN</dc:creator>
  <cp:lastModifiedBy>ADMIN</cp:lastModifiedBy>
  <cp:revision>8</cp:revision>
  <dcterms:created xsi:type="dcterms:W3CDTF">2006-08-16T00:00:00Z</dcterms:created>
  <dcterms:modified xsi:type="dcterms:W3CDTF">2019-01-18T06:32:49Z</dcterms:modified>
</cp:coreProperties>
</file>