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98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iteresources.worldbank.org/INTCDD/Resources/SAtools.pdf" TargetMode="External"/><Relationship Id="rId2" Type="http://schemas.openxmlformats.org/officeDocument/2006/relationships/hyperlink" Target="http://www.effectivemeetings.com/teams/teamwork/creighton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balls.com/dtiresources/TQM_process_improvement_tool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25571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Techniques of Recording to Analyze Group Process and Plan Strategies for Intervention</a:t>
            </a:r>
            <a:endParaRPr lang="en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99938"/>
            <a:ext cx="5410200" cy="1752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smtClean="0"/>
              <a:t>Assistant Professor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Group Discussion</a:t>
            </a:r>
          </a:p>
          <a:p>
            <a:r>
              <a:rPr lang="en-US" dirty="0" smtClean="0"/>
              <a:t>Focus Group Interviews</a:t>
            </a:r>
          </a:p>
          <a:p>
            <a:r>
              <a:rPr lang="en-US" dirty="0" smtClean="0"/>
              <a:t>Scenario Analysis </a:t>
            </a:r>
          </a:p>
          <a:p>
            <a:r>
              <a:rPr lang="en-US" dirty="0" smtClean="0"/>
              <a:t>Ethnographic method </a:t>
            </a:r>
          </a:p>
          <a:p>
            <a:r>
              <a:rPr lang="en-US" dirty="0" smtClean="0"/>
              <a:t>SARAR (Self Esteem, Associative Strength, Resourcefulness, Action Planning, Responsibility for Follow-Through)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Problem solving methodology, such as DRIVE (Define, Review, Identify, Verify, Execute) </a:t>
            </a:r>
          </a:p>
          <a:p>
            <a:r>
              <a:rPr lang="en-IN" dirty="0" smtClean="0"/>
              <a:t>Process mapping</a:t>
            </a:r>
          </a:p>
          <a:p>
            <a:r>
              <a:rPr lang="en-IN" dirty="0" smtClean="0"/>
              <a:t>Process flowcharting </a:t>
            </a:r>
          </a:p>
          <a:p>
            <a:r>
              <a:rPr lang="en-IN" dirty="0" smtClean="0"/>
              <a:t>Force field analysis </a:t>
            </a:r>
          </a:p>
          <a:p>
            <a:r>
              <a:rPr lang="en-IN" dirty="0" smtClean="0"/>
              <a:t>Cause &amp; effect diagrams </a:t>
            </a:r>
          </a:p>
          <a:p>
            <a:r>
              <a:rPr lang="en-IN" dirty="0" smtClean="0"/>
              <a:t>CEDAC – Cause  and Effect Diagram with the Addition of Cards</a:t>
            </a:r>
          </a:p>
          <a:p>
            <a:r>
              <a:rPr lang="en-IN" dirty="0" smtClean="0"/>
              <a:t>Brainstorming </a:t>
            </a:r>
          </a:p>
          <a:p>
            <a:r>
              <a:rPr lang="en-US" dirty="0" smtClean="0"/>
              <a:t>Q – Sorts 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Pareto analysis </a:t>
            </a:r>
          </a:p>
          <a:p>
            <a:r>
              <a:rPr lang="en-IN" dirty="0" smtClean="0"/>
              <a:t>Statistical process control (SPC) </a:t>
            </a:r>
          </a:p>
          <a:p>
            <a:r>
              <a:rPr lang="en-IN" dirty="0" smtClean="0"/>
              <a:t>Control charts </a:t>
            </a:r>
          </a:p>
          <a:p>
            <a:r>
              <a:rPr lang="en-IN" dirty="0" smtClean="0"/>
              <a:t>Check sheets </a:t>
            </a:r>
          </a:p>
          <a:p>
            <a:r>
              <a:rPr lang="en-IN" dirty="0" smtClean="0"/>
              <a:t>Bar charts </a:t>
            </a:r>
          </a:p>
          <a:p>
            <a:r>
              <a:rPr lang="en-IN" dirty="0" smtClean="0"/>
              <a:t>Scatter diagrams Matrix analysis </a:t>
            </a:r>
          </a:p>
          <a:p>
            <a:r>
              <a:rPr lang="en-IN" dirty="0" smtClean="0"/>
              <a:t>Dot plot or tally chart </a:t>
            </a:r>
          </a:p>
          <a:p>
            <a:r>
              <a:rPr lang="en-IN" dirty="0" smtClean="0"/>
              <a:t>Histograms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hlinkClick r:id="rId2"/>
              </a:rPr>
              <a:t>http://www.effectivemeetings.com/teams/teamwork/creighton.asp</a:t>
            </a:r>
            <a:endParaRPr lang="en-IN" dirty="0" smtClean="0"/>
          </a:p>
          <a:p>
            <a:r>
              <a:rPr lang="en-IN" dirty="0" smtClean="0">
                <a:hlinkClick r:id="rId3"/>
              </a:rPr>
              <a:t>http://siteresources.worldbank.org/INTCDD/Resources/SAtools.pdf</a:t>
            </a:r>
            <a:endParaRPr lang="en-IN" dirty="0" smtClean="0"/>
          </a:p>
          <a:p>
            <a:r>
              <a:rPr lang="en-IN" dirty="0" smtClean="0">
                <a:hlinkClick r:id="rId4"/>
              </a:rPr>
              <a:t>http://www.businessballs.com/dtiresources/TQM_process_improvement_tools.pdf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125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Techniques of Recording to Analyze Group Process and Plan Strategies for Intervention</vt:lpstr>
      <vt:lpstr>Techniques </vt:lpstr>
      <vt:lpstr>Techniques </vt:lpstr>
      <vt:lpstr>Techniques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of Recording to Analyze Group Process and Plan Strategies for Intervention</dc:title>
  <dc:creator>ADMIN</dc:creator>
  <cp:lastModifiedBy>ADMIN</cp:lastModifiedBy>
  <cp:revision>4</cp:revision>
  <dcterms:created xsi:type="dcterms:W3CDTF">2006-08-16T00:00:00Z</dcterms:created>
  <dcterms:modified xsi:type="dcterms:W3CDTF">2019-01-18T04:35:07Z</dcterms:modified>
</cp:coreProperties>
</file>