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58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Termination Phase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 of Group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Discussing about the termination before in hand </a:t>
            </a:r>
          </a:p>
          <a:p>
            <a:r>
              <a:rPr lang="en-US" dirty="0" smtClean="0"/>
              <a:t>Making member to understand when, why and how </a:t>
            </a:r>
          </a:p>
          <a:p>
            <a:r>
              <a:rPr lang="en-US" dirty="0" smtClean="0"/>
              <a:t>Conduct the final session with face to face</a:t>
            </a:r>
          </a:p>
          <a:p>
            <a:r>
              <a:rPr lang="en-US" dirty="0" smtClean="0"/>
              <a:t>Provide referrals </a:t>
            </a:r>
          </a:p>
          <a:p>
            <a:r>
              <a:rPr lang="en-US" dirty="0" smtClean="0"/>
              <a:t>Formalize the termination </a:t>
            </a:r>
          </a:p>
          <a:p>
            <a:r>
              <a:rPr lang="en-US" dirty="0" smtClean="0"/>
              <a:t>Terminating appropriately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the Group’s Work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dirty="0" smtClean="0"/>
          </a:p>
          <a:p>
            <a:pPr algn="ctr">
              <a:buFont typeface="Wingdings 2" pitchFamily="18" charset="2"/>
              <a:buNone/>
            </a:pPr>
            <a:r>
              <a:rPr lang="en-US" dirty="0" smtClean="0"/>
              <a:t>“</a:t>
            </a:r>
            <a:r>
              <a:rPr lang="en-US" i="1" dirty="0" smtClean="0"/>
              <a:t>The skills worker use in the ending stage determine, in part, the success of the entire group experience</a:t>
            </a:r>
            <a:r>
              <a:rPr lang="en-US" dirty="0" smtClean="0"/>
              <a:t>.”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During the ending stage, the group’s work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is consolidated.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343400"/>
            <a:ext cx="1295400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the Group’s Work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>Factors that influence group endings:</a:t>
            </a:r>
          </a:p>
          <a:p>
            <a:r>
              <a:rPr lang="en-US" dirty="0" smtClean="0"/>
              <a:t>Open vs. Closed</a:t>
            </a:r>
          </a:p>
          <a:p>
            <a:r>
              <a:rPr lang="en-US" dirty="0" smtClean="0"/>
              <a:t>Attraction of the group</a:t>
            </a:r>
          </a:p>
          <a:p>
            <a:r>
              <a:rPr lang="en-US" dirty="0" smtClean="0"/>
              <a:t>Treatment vs. Task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Focus on the PROCESS of ending.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the Group’s Work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Planned and Unplanned Termination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smtClean="0"/>
              <a:t>Member termination</a:t>
            </a:r>
          </a:p>
          <a:p>
            <a:r>
              <a:rPr lang="en-US" dirty="0" smtClean="0"/>
              <a:t>Worker termination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429000"/>
            <a:ext cx="30337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the Group’s Work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can take at the positive or negative note </a:t>
            </a:r>
          </a:p>
          <a:p>
            <a:r>
              <a:rPr lang="en-US" dirty="0" smtClean="0"/>
              <a:t>End because of accomplishment of goal and purpose </a:t>
            </a:r>
            <a:r>
              <a:rPr lang="en-IN" dirty="0" smtClean="0"/>
              <a:t>or the time has lapsed or even because of failure to carry on further</a:t>
            </a:r>
          </a:p>
          <a:p>
            <a:r>
              <a:rPr lang="en-IN" dirty="0" smtClean="0"/>
              <a:t>Therefore, the termination of the group may be scheduled or unscheduled</a:t>
            </a:r>
          </a:p>
          <a:p>
            <a:r>
              <a:rPr lang="en-IN" dirty="0" smtClean="0"/>
              <a:t>Heap (1985) termed these as feelings of ambivalence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Emotional Attachment</a:t>
            </a:r>
          </a:p>
          <a:p>
            <a:r>
              <a:rPr lang="en-IN" dirty="0" smtClean="0"/>
              <a:t>Evaluation of  Work done</a:t>
            </a:r>
          </a:p>
          <a:p>
            <a:r>
              <a:rPr lang="en-IN" dirty="0" smtClean="0"/>
              <a:t>Group Dependency </a:t>
            </a:r>
          </a:p>
          <a:p>
            <a:r>
              <a:rPr lang="en-IN" dirty="0" smtClean="0"/>
              <a:t>Shortest Stage</a:t>
            </a:r>
          </a:p>
          <a:p>
            <a:r>
              <a:rPr lang="en-IN" dirty="0" smtClean="0"/>
              <a:t>Ending the group</a:t>
            </a:r>
          </a:p>
          <a:p>
            <a:r>
              <a:rPr lang="en-IN" dirty="0" smtClean="0"/>
              <a:t>Discuss future plan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210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 of social worker – member intervention process  </a:t>
            </a:r>
          </a:p>
          <a:p>
            <a:r>
              <a:rPr lang="en-US" dirty="0" smtClean="0"/>
              <a:t>Disengaging the working relationship </a:t>
            </a:r>
          </a:p>
          <a:p>
            <a:r>
              <a:rPr lang="en-US" dirty="0" smtClean="0"/>
              <a:t>Goals are fulfilled </a:t>
            </a:r>
          </a:p>
          <a:p>
            <a:r>
              <a:rPr lang="en-US" dirty="0" smtClean="0"/>
              <a:t>Time of the work has been ended</a:t>
            </a:r>
          </a:p>
          <a:p>
            <a:r>
              <a:rPr lang="en-US" dirty="0" smtClean="0"/>
              <a:t>Evaluating the progress </a:t>
            </a:r>
          </a:p>
          <a:p>
            <a:r>
              <a:rPr lang="en-US" dirty="0" smtClean="0"/>
              <a:t>Anticipation </a:t>
            </a:r>
          </a:p>
          <a:p>
            <a:r>
              <a:rPr lang="en-US" dirty="0" smtClean="0"/>
              <a:t>Ending the group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Group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Evaluator </a:t>
            </a:r>
          </a:p>
          <a:p>
            <a:r>
              <a:rPr lang="en-US" dirty="0" smtClean="0"/>
              <a:t>Referrals </a:t>
            </a:r>
          </a:p>
          <a:p>
            <a:r>
              <a:rPr lang="en-US" dirty="0" smtClean="0"/>
              <a:t>Coordinator  </a:t>
            </a:r>
          </a:p>
          <a:p>
            <a:r>
              <a:rPr lang="en-US" dirty="0" smtClean="0"/>
              <a:t>Guide </a:t>
            </a:r>
          </a:p>
          <a:p>
            <a:r>
              <a:rPr lang="en-US" dirty="0" smtClean="0"/>
              <a:t>Counselor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Group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Mediator</a:t>
            </a:r>
          </a:p>
          <a:p>
            <a:r>
              <a:rPr lang="en-IN" dirty="0" smtClean="0"/>
              <a:t>facilitator</a:t>
            </a:r>
          </a:p>
          <a:p>
            <a:r>
              <a:rPr lang="en-IN" dirty="0" smtClean="0"/>
              <a:t>Educator</a:t>
            </a:r>
          </a:p>
          <a:p>
            <a:r>
              <a:rPr lang="en-US" dirty="0" smtClean="0"/>
              <a:t>Convincing </a:t>
            </a:r>
          </a:p>
          <a:p>
            <a:r>
              <a:rPr lang="en-US" dirty="0" smtClean="0"/>
              <a:t>Terminator 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243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Termination Phase </vt:lpstr>
      <vt:lpstr>Terminating the Group’s Work</vt:lpstr>
      <vt:lpstr>Terminating the Group’s Work</vt:lpstr>
      <vt:lpstr>Terminating the Group’s Work</vt:lpstr>
      <vt:lpstr>Terminating the Group’s Work </vt:lpstr>
      <vt:lpstr>Characteristics</vt:lpstr>
      <vt:lpstr>Characteristics </vt:lpstr>
      <vt:lpstr>Roles of Group Worker</vt:lpstr>
      <vt:lpstr>Roles of Group Worker</vt:lpstr>
      <vt:lpstr>Responsibilities of Group Worker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Termination Phase </dc:title>
  <dc:creator>ADMIN</dc:creator>
  <cp:lastModifiedBy>ADMIN</cp:lastModifiedBy>
  <cp:revision>8</cp:revision>
  <dcterms:created xsi:type="dcterms:W3CDTF">2006-08-16T00:00:00Z</dcterms:created>
  <dcterms:modified xsi:type="dcterms:W3CDTF">2019-01-18T04:35:25Z</dcterms:modified>
</cp:coreProperties>
</file>