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Termination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</a:t>
            </a:r>
            <a:endParaRPr lang="en-IN" smtClean="0"/>
          </a:p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of a group member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of a group to another group or professional services </a:t>
            </a:r>
          </a:p>
          <a:p>
            <a:r>
              <a:rPr lang="en-US" dirty="0" smtClean="0"/>
              <a:t>Origination may decide to use capacities of member to some other place </a:t>
            </a:r>
          </a:p>
          <a:p>
            <a:r>
              <a:rPr lang="en-US" dirty="0" smtClean="0"/>
              <a:t>Because of conflict in group </a:t>
            </a:r>
          </a:p>
          <a:p>
            <a:r>
              <a:rPr lang="en-US" dirty="0" smtClean="0"/>
              <a:t>Explaining to group member the reason </a:t>
            </a:r>
          </a:p>
          <a:p>
            <a:r>
              <a:rPr lang="en-US" dirty="0" smtClean="0"/>
              <a:t>Wishing the member for future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leader’s leaving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leader must terminate the work with a group because of reassignment, change of employment, health reasons, family crises</a:t>
            </a:r>
          </a:p>
          <a:p>
            <a:r>
              <a:rPr lang="en-US" dirty="0" smtClean="0"/>
              <a:t>Addressing the emotional reactions </a:t>
            </a:r>
          </a:p>
          <a:p>
            <a:r>
              <a:rPr lang="en-US" dirty="0" smtClean="0"/>
              <a:t>Some may feel angry or betrayed </a:t>
            </a:r>
          </a:p>
          <a:p>
            <a:r>
              <a:rPr lang="en-US" dirty="0" smtClean="0"/>
              <a:t>Leader may expressing his feeling </a:t>
            </a:r>
          </a:p>
          <a:p>
            <a:r>
              <a:rPr lang="en-US" dirty="0" smtClean="0"/>
              <a:t>Selection and introduction of new leader </a:t>
            </a:r>
          </a:p>
          <a:p>
            <a:r>
              <a:rPr lang="en-US" dirty="0" smtClean="0"/>
              <a:t>Shifting responsibilities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Termination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Termination of a successful group </a:t>
            </a:r>
          </a:p>
          <a:p>
            <a:r>
              <a:rPr lang="en-US" dirty="0" smtClean="0"/>
              <a:t>Termination of an unsuccessful group </a:t>
            </a:r>
          </a:p>
          <a:p>
            <a:r>
              <a:rPr lang="en-US" dirty="0" smtClean="0"/>
              <a:t>A member dropping out </a:t>
            </a:r>
          </a:p>
          <a:p>
            <a:r>
              <a:rPr lang="en-US" dirty="0" smtClean="0"/>
              <a:t>Transfer of a member </a:t>
            </a:r>
          </a:p>
          <a:p>
            <a:r>
              <a:rPr lang="en-US" dirty="0" smtClean="0"/>
              <a:t>The leader leaving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of a successful group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Accomplished activities </a:t>
            </a:r>
          </a:p>
          <a:p>
            <a:r>
              <a:rPr lang="en-US" dirty="0" smtClean="0"/>
              <a:t>‘Sweet sorrow’ reaction </a:t>
            </a:r>
          </a:p>
          <a:p>
            <a:r>
              <a:rPr lang="en-US" dirty="0" smtClean="0"/>
              <a:t>Ceremony to commemorate and recognize the group and its accomplishment </a:t>
            </a:r>
          </a:p>
          <a:p>
            <a:r>
              <a:rPr lang="en-US" dirty="0" smtClean="0"/>
              <a:t>Formal termination before one or more meetings</a:t>
            </a:r>
          </a:p>
          <a:p>
            <a:r>
              <a:rPr lang="en-US" dirty="0" smtClean="0"/>
              <a:t>Class reunions, get together etc. 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of a successful group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Sufficient time to terminate so that, </a:t>
            </a:r>
          </a:p>
          <a:p>
            <a:r>
              <a:rPr lang="en-US" dirty="0" smtClean="0"/>
              <a:t>Progress made in accomplishing tasks and goals of the group member can be evaluated </a:t>
            </a:r>
          </a:p>
          <a:p>
            <a:r>
              <a:rPr lang="en-US" dirty="0" smtClean="0"/>
              <a:t>Plans can be made for continued work by the members on remaining problems </a:t>
            </a:r>
          </a:p>
          <a:p>
            <a:r>
              <a:rPr lang="en-US" dirty="0" smtClean="0"/>
              <a:t>Work can be done on unresolved, last minute issues that are identified by members </a:t>
            </a:r>
          </a:p>
          <a:p>
            <a:r>
              <a:rPr lang="en-US" dirty="0" smtClean="0"/>
              <a:t>Emotional reactions of member to terminate can be handled </a:t>
            </a:r>
          </a:p>
          <a:p>
            <a:r>
              <a:rPr lang="en-US" dirty="0" smtClean="0"/>
              <a:t>Members have time to discuss whether they want to plan for a special social event for the group’s ending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Termination of an unsuccessful group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or all of the goals are largely unmet </a:t>
            </a:r>
          </a:p>
          <a:p>
            <a:r>
              <a:rPr lang="en-US" dirty="0" smtClean="0"/>
              <a:t>Reactions – anger, frustration, disappointment, despair, guilt, scape-goating, blaming and apathy </a:t>
            </a:r>
          </a:p>
          <a:p>
            <a:r>
              <a:rPr lang="en-US" dirty="0" smtClean="0"/>
              <a:t>E.g. group formed to write for a grant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Termination of an unsuccessful group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Sufficient time for termination so that, </a:t>
            </a:r>
          </a:p>
          <a:p>
            <a:r>
              <a:rPr lang="en-US" dirty="0" smtClean="0"/>
              <a:t>Reasons for the lack of progress of the group can be assessed and analyzed </a:t>
            </a:r>
          </a:p>
          <a:p>
            <a:r>
              <a:rPr lang="en-US" dirty="0" smtClean="0"/>
              <a:t>Discussion can be held of alternatives for the group and its members to reach their goals </a:t>
            </a:r>
          </a:p>
          <a:p>
            <a:r>
              <a:rPr lang="en-US" dirty="0" smtClean="0"/>
              <a:t>Emotional reactions of members to terminating and their reactions to the lack of progress made by the group can be handled </a:t>
            </a:r>
          </a:p>
          <a:p>
            <a:r>
              <a:rPr lang="en-US" dirty="0" smtClean="0"/>
              <a:t>Members have time to work to work on unresolved, last minute issues </a:t>
            </a:r>
          </a:p>
          <a:p>
            <a:r>
              <a:rPr lang="en-US" dirty="0" smtClean="0"/>
              <a:t>Member have time to discuss whether they want to plan for a special social event for the group’s ending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Termination of an unsuccessful group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Unsuccessful group ends abruptly</a:t>
            </a:r>
          </a:p>
          <a:p>
            <a:r>
              <a:rPr lang="en-US" dirty="0" smtClean="0"/>
              <a:t>Members may be highly critical of leader of other group members, or of experiences</a:t>
            </a:r>
          </a:p>
          <a:p>
            <a:r>
              <a:rPr lang="en-US" dirty="0" smtClean="0"/>
              <a:t>Leader contact members to gain their thoughts about group, needs to prepare a critical feedback </a:t>
            </a:r>
          </a:p>
          <a:p>
            <a:r>
              <a:rPr lang="en-US" dirty="0" smtClean="0"/>
              <a:t>‘Visualize possible’ criticism and then formulate the positive and realistic response to each anticipated criticism </a:t>
            </a:r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member dropping out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 is disenchanted </a:t>
            </a:r>
          </a:p>
          <a:p>
            <a:r>
              <a:rPr lang="en-US" dirty="0" smtClean="0"/>
              <a:t>With the group and feel group will not accomplish the goal </a:t>
            </a:r>
          </a:p>
          <a:p>
            <a:r>
              <a:rPr lang="en-US" dirty="0" smtClean="0"/>
              <a:t>Disagreement or dislike with other member </a:t>
            </a:r>
          </a:p>
          <a:p>
            <a:r>
              <a:rPr lang="en-US" dirty="0" smtClean="0"/>
              <a:t>Member may start a new job </a:t>
            </a:r>
          </a:p>
          <a:p>
            <a:r>
              <a:rPr lang="en-US" dirty="0" smtClean="0"/>
              <a:t>There could be several other reasons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member dropping out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Member dropping without permission leader must contact the member </a:t>
            </a:r>
          </a:p>
          <a:p>
            <a:r>
              <a:rPr lang="en-US" dirty="0" smtClean="0"/>
              <a:t>Desire to leave the group (some time leader may decide for sharing)</a:t>
            </a:r>
          </a:p>
          <a:p>
            <a:r>
              <a:rPr lang="en-US" dirty="0" smtClean="0"/>
              <a:t>Resolved conflict so the member returns back to group </a:t>
            </a:r>
          </a:p>
          <a:p>
            <a:r>
              <a:rPr lang="en-US" dirty="0" smtClean="0"/>
              <a:t>Exploring the reasons for leaving a group </a:t>
            </a:r>
          </a:p>
          <a:p>
            <a:r>
              <a:rPr lang="en-US" dirty="0" smtClean="0"/>
              <a:t>Leader must inform a member about a positive contribution </a:t>
            </a:r>
          </a:p>
          <a:p>
            <a:r>
              <a:rPr lang="en-US" dirty="0" smtClean="0"/>
              <a:t>Ideally person must inform or give in writing the group for termination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536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Types of Termination </vt:lpstr>
      <vt:lpstr>Types of Termination </vt:lpstr>
      <vt:lpstr>Termination of a successful group </vt:lpstr>
      <vt:lpstr>Termination of a successful group </vt:lpstr>
      <vt:lpstr>Termination of an unsuccessful group </vt:lpstr>
      <vt:lpstr>Termination of an unsuccessful group </vt:lpstr>
      <vt:lpstr>Termination of an unsuccessful group </vt:lpstr>
      <vt:lpstr>A member dropping out </vt:lpstr>
      <vt:lpstr>A member dropping out </vt:lpstr>
      <vt:lpstr>Transfer of a group member </vt:lpstr>
      <vt:lpstr>The leader’s leaving 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Termination </dc:title>
  <dc:creator>ADMIN</dc:creator>
  <cp:lastModifiedBy>ADMIN</cp:lastModifiedBy>
  <cp:revision>13</cp:revision>
  <dcterms:created xsi:type="dcterms:W3CDTF">2006-08-16T00:00:00Z</dcterms:created>
  <dcterms:modified xsi:type="dcterms:W3CDTF">2019-01-18T04:35:53Z</dcterms:modified>
</cp:coreProperties>
</file>