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C539C79-AD1C-4331-8F49-8231B99FAE40}" type="datetimeFigureOut">
              <a:rPr lang="en-US" smtClean="0"/>
              <a:pPr/>
              <a:t>1/18/2019</a:t>
            </a:fld>
            <a:endParaRPr lang="en-IN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81598E-C7AB-4BDE-9FB3-85FFC5E27DC8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539C79-AD1C-4331-8F49-8231B99FAE40}" type="datetimeFigureOut">
              <a:rPr lang="en-US" smtClean="0"/>
              <a:pPr/>
              <a:t>1/18/2019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B81598E-C7AB-4BDE-9FB3-85FFC5E27DC8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539C79-AD1C-4331-8F49-8231B99FAE40}" type="datetimeFigureOut">
              <a:rPr lang="en-US" smtClean="0"/>
              <a:pPr/>
              <a:t>1/18/2019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B81598E-C7AB-4BDE-9FB3-85FFC5E27DC8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539C79-AD1C-4331-8F49-8231B99FAE40}" type="datetimeFigureOut">
              <a:rPr lang="en-US" smtClean="0"/>
              <a:pPr/>
              <a:t>1/18/2019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B81598E-C7AB-4BDE-9FB3-85FFC5E27DC8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539C79-AD1C-4331-8F49-8231B99FAE40}" type="datetimeFigureOut">
              <a:rPr lang="en-US" smtClean="0"/>
              <a:pPr/>
              <a:t>1/18/2019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B81598E-C7AB-4BDE-9FB3-85FFC5E27DC8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539C79-AD1C-4331-8F49-8231B99FAE40}" type="datetimeFigureOut">
              <a:rPr lang="en-US" smtClean="0"/>
              <a:pPr/>
              <a:t>1/18/2019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B81598E-C7AB-4BDE-9FB3-85FFC5E27DC8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539C79-AD1C-4331-8F49-8231B99FAE40}" type="datetimeFigureOut">
              <a:rPr lang="en-US" smtClean="0"/>
              <a:pPr/>
              <a:t>1/18/2019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B81598E-C7AB-4BDE-9FB3-85FFC5E27DC8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539C79-AD1C-4331-8F49-8231B99FAE40}" type="datetimeFigureOut">
              <a:rPr lang="en-US" smtClean="0"/>
              <a:pPr/>
              <a:t>1/18/2019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B81598E-C7AB-4BDE-9FB3-85FFC5E27DC8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539C79-AD1C-4331-8F49-8231B99FAE40}" type="datetimeFigureOut">
              <a:rPr lang="en-US" smtClean="0"/>
              <a:pPr/>
              <a:t>1/18/2019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B81598E-C7AB-4BDE-9FB3-85FFC5E27DC8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BC539C79-AD1C-4331-8F49-8231B99FAE40}" type="datetimeFigureOut">
              <a:rPr lang="en-US" smtClean="0"/>
              <a:pPr/>
              <a:t>1/18/2019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B81598E-C7AB-4BDE-9FB3-85FFC5E27DC8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C539C79-AD1C-4331-8F49-8231B99FAE40}" type="datetimeFigureOut">
              <a:rPr lang="en-US" smtClean="0"/>
              <a:pPr/>
              <a:t>1/18/2019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81598E-C7AB-4BDE-9FB3-85FFC5E27DC8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C539C79-AD1C-4331-8F49-8231B99FAE40}" type="datetimeFigureOut">
              <a:rPr lang="en-US" smtClean="0"/>
              <a:pPr/>
              <a:t>1/18/2019</a:t>
            </a:fld>
            <a:endParaRPr lang="en-IN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B81598E-C7AB-4BDE-9FB3-85FFC5E27DC8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Typical Pattern in Group Process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endParaRPr lang="en-US" dirty="0" smtClean="0"/>
          </a:p>
          <a:p>
            <a:r>
              <a:rPr lang="en-US" dirty="0" smtClean="0"/>
              <a:t>Mr. Vijay </a:t>
            </a:r>
            <a:r>
              <a:rPr lang="en-US" dirty="0" err="1" smtClean="0"/>
              <a:t>Sansare</a:t>
            </a:r>
            <a:endParaRPr lang="en-US" dirty="0" smtClean="0"/>
          </a:p>
          <a:p>
            <a:r>
              <a:rPr lang="en-US" dirty="0" smtClean="0"/>
              <a:t>Assistant </a:t>
            </a:r>
            <a:r>
              <a:rPr lang="en-US" dirty="0" smtClean="0"/>
              <a:t>Professor</a:t>
            </a: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dirty="0" smtClean="0"/>
          </a:p>
          <a:p>
            <a:r>
              <a:rPr lang="en-US" dirty="0" smtClean="0"/>
              <a:t>Interaction  (</a:t>
            </a:r>
            <a:r>
              <a:rPr lang="hi-IN" dirty="0" smtClean="0"/>
              <a:t>अंतःक्रिया</a:t>
            </a:r>
            <a:r>
              <a:rPr lang="en-US" dirty="0" smtClean="0"/>
              <a:t>)</a:t>
            </a:r>
          </a:p>
          <a:p>
            <a:endParaRPr lang="en-US" dirty="0" smtClean="0"/>
          </a:p>
          <a:p>
            <a:r>
              <a:rPr lang="en-US" dirty="0" smtClean="0"/>
              <a:t>Communication (</a:t>
            </a:r>
            <a:r>
              <a:rPr lang="hi-IN" dirty="0" smtClean="0"/>
              <a:t>सम्प्रेषण</a:t>
            </a:r>
            <a:r>
              <a:rPr lang="en-US" dirty="0" smtClean="0"/>
              <a:t>)</a:t>
            </a:r>
          </a:p>
          <a:p>
            <a:endParaRPr lang="en-US" dirty="0" smtClean="0"/>
          </a:p>
          <a:p>
            <a:r>
              <a:rPr lang="en-US" dirty="0" smtClean="0"/>
              <a:t>Cohesiveness  (</a:t>
            </a:r>
            <a:r>
              <a:rPr lang="hi-IN" dirty="0" smtClean="0"/>
              <a:t>संगतता</a:t>
            </a:r>
            <a:r>
              <a:rPr lang="en-US" dirty="0" smtClean="0"/>
              <a:t>)</a:t>
            </a:r>
          </a:p>
          <a:p>
            <a:endParaRPr lang="en-US" dirty="0" smtClean="0"/>
          </a:p>
          <a:p>
            <a:r>
              <a:rPr lang="en-US" dirty="0" smtClean="0"/>
              <a:t> Group conflict </a:t>
            </a:r>
          </a:p>
          <a:p>
            <a:endParaRPr lang="en-US" dirty="0" smtClean="0"/>
          </a:p>
          <a:p>
            <a:r>
              <a:rPr lang="en-US" dirty="0" smtClean="0"/>
              <a:t>Structuring (</a:t>
            </a:r>
            <a:r>
              <a:rPr lang="hi-IN" dirty="0" smtClean="0"/>
              <a:t>संरचना करना</a:t>
            </a:r>
            <a:r>
              <a:rPr lang="en-US" dirty="0" smtClean="0"/>
              <a:t>) </a:t>
            </a:r>
          </a:p>
          <a:p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Group Process 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en-US" dirty="0" smtClean="0"/>
          </a:p>
          <a:p>
            <a:r>
              <a:rPr lang="en-US" dirty="0" smtClean="0"/>
              <a:t>Group decision making </a:t>
            </a:r>
          </a:p>
          <a:p>
            <a:endParaRPr lang="en-US" dirty="0" smtClean="0"/>
          </a:p>
          <a:p>
            <a:r>
              <a:rPr lang="en-US" dirty="0" smtClean="0"/>
              <a:t>Leadership in groups </a:t>
            </a:r>
          </a:p>
          <a:p>
            <a:endParaRPr lang="en-US" dirty="0" smtClean="0"/>
          </a:p>
          <a:p>
            <a:r>
              <a:rPr lang="en-US" dirty="0" err="1" smtClean="0"/>
              <a:t>Norming</a:t>
            </a:r>
            <a:r>
              <a:rPr lang="en-US" dirty="0" smtClean="0"/>
              <a:t> (</a:t>
            </a:r>
            <a:r>
              <a:rPr lang="hi-IN" dirty="0" smtClean="0"/>
              <a:t>कायदा</a:t>
            </a:r>
            <a:r>
              <a:rPr lang="en-US" dirty="0" smtClean="0"/>
              <a:t>)</a:t>
            </a:r>
          </a:p>
          <a:p>
            <a:endParaRPr lang="en-US" dirty="0" smtClean="0"/>
          </a:p>
          <a:p>
            <a:r>
              <a:rPr lang="en-US" dirty="0" smtClean="0"/>
              <a:t>Group culture </a:t>
            </a:r>
          </a:p>
          <a:p>
            <a:endParaRPr lang="en-US" dirty="0" smtClean="0"/>
          </a:p>
          <a:p>
            <a:r>
              <a:rPr lang="en-US" dirty="0" smtClean="0"/>
              <a:t>Social Control </a:t>
            </a:r>
          </a:p>
          <a:p>
            <a:endParaRPr lang="en-US" dirty="0" smtClean="0"/>
          </a:p>
          <a:p>
            <a:r>
              <a:rPr lang="en-US" dirty="0" smtClean="0"/>
              <a:t>Group Development </a:t>
            </a:r>
          </a:p>
          <a:p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Group Process 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Interpersonal Communication 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529</TotalTime>
  <Words>53</Words>
  <Application>Microsoft Office PowerPoint</Application>
  <PresentationFormat>On-screen Show (4:3)</PresentationFormat>
  <Paragraphs>29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Concourse</vt:lpstr>
      <vt:lpstr>Typical Pattern in Group Process</vt:lpstr>
      <vt:lpstr>Group Process </vt:lpstr>
      <vt:lpstr>Group Process </vt:lpstr>
      <vt:lpstr>Interpersonal Communication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Typical Pattern in Group Process</dc:title>
  <dc:creator>ADMIN</dc:creator>
  <cp:lastModifiedBy>ADMIN</cp:lastModifiedBy>
  <cp:revision>2</cp:revision>
  <dcterms:created xsi:type="dcterms:W3CDTF">2016-03-20T17:09:35Z</dcterms:created>
  <dcterms:modified xsi:type="dcterms:W3CDTF">2019-01-18T04:36:11Z</dcterms:modified>
</cp:coreProperties>
</file>