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5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Working with Children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Nutrition Education and Training though Community Food &amp; Nutrition Extension Units(CFNEUS)</a:t>
            </a:r>
          </a:p>
          <a:p>
            <a:r>
              <a:rPr lang="en-IN" dirty="0" smtClean="0"/>
              <a:t>General Grant-in-Aid Scheme for innovative projects</a:t>
            </a:r>
          </a:p>
          <a:p>
            <a:r>
              <a:rPr lang="en-IN" dirty="0" smtClean="0"/>
              <a:t>Family Counselling Centre Scheme</a:t>
            </a:r>
          </a:p>
          <a:p>
            <a:r>
              <a:rPr lang="en-IN" dirty="0" err="1" smtClean="0"/>
              <a:t>Kishori</a:t>
            </a:r>
            <a:r>
              <a:rPr lang="en-IN" dirty="0" smtClean="0"/>
              <a:t> </a:t>
            </a:r>
            <a:r>
              <a:rPr lang="en-IN" dirty="0" err="1" smtClean="0"/>
              <a:t>Shakti</a:t>
            </a:r>
            <a:r>
              <a:rPr lang="en-IN" dirty="0" smtClean="0"/>
              <a:t> </a:t>
            </a:r>
            <a:r>
              <a:rPr lang="en-IN" dirty="0" err="1" smtClean="0"/>
              <a:t>Yojana</a:t>
            </a:r>
            <a:endParaRPr lang="en-IN" dirty="0" smtClean="0"/>
          </a:p>
          <a:p>
            <a:r>
              <a:rPr lang="en-IN" dirty="0" err="1" smtClean="0"/>
              <a:t>Rashtriya</a:t>
            </a:r>
            <a:r>
              <a:rPr lang="en-IN" dirty="0" smtClean="0"/>
              <a:t> Bal </a:t>
            </a:r>
            <a:r>
              <a:rPr lang="en-IN" dirty="0" err="1" smtClean="0"/>
              <a:t>Kosh</a:t>
            </a:r>
            <a:r>
              <a:rPr lang="en-IN" dirty="0" smtClean="0"/>
              <a:t> (National </a:t>
            </a:r>
            <a:r>
              <a:rPr lang="en-IN" dirty="0" err="1" smtClean="0"/>
              <a:t>Childrens</a:t>
            </a:r>
            <a:r>
              <a:rPr lang="en-IN" dirty="0" smtClean="0"/>
              <a:t> Fund)</a:t>
            </a:r>
          </a:p>
          <a:p>
            <a:r>
              <a:rPr lang="en-IN" dirty="0" err="1" smtClean="0"/>
              <a:t>Dhanalakshmi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Balsangopan</a:t>
            </a:r>
            <a:r>
              <a:rPr lang="en-US" dirty="0" smtClean="0"/>
              <a:t> </a:t>
            </a:r>
            <a:r>
              <a:rPr lang="en-US" dirty="0" err="1" smtClean="0"/>
              <a:t>Yojana</a:t>
            </a:r>
            <a:endParaRPr lang="en-US" dirty="0" smtClean="0"/>
          </a:p>
          <a:p>
            <a:r>
              <a:rPr lang="en-IN" dirty="0" err="1" smtClean="0"/>
              <a:t>Anganwadi</a:t>
            </a:r>
            <a:r>
              <a:rPr lang="en-IN" dirty="0" smtClean="0"/>
              <a:t> Services Scheme</a:t>
            </a:r>
          </a:p>
          <a:p>
            <a:r>
              <a:rPr lang="en-IN" dirty="0" err="1" smtClean="0"/>
              <a:t>Pradhan</a:t>
            </a:r>
            <a:r>
              <a:rPr lang="en-IN" dirty="0" smtClean="0"/>
              <a:t> </a:t>
            </a:r>
            <a:r>
              <a:rPr lang="en-IN" dirty="0" err="1" smtClean="0"/>
              <a:t>Mantri</a:t>
            </a:r>
            <a:r>
              <a:rPr lang="en-IN" dirty="0" smtClean="0"/>
              <a:t> </a:t>
            </a:r>
            <a:r>
              <a:rPr lang="en-IN" dirty="0" err="1" smtClean="0"/>
              <a:t>Matru</a:t>
            </a:r>
            <a:r>
              <a:rPr lang="en-IN" dirty="0" smtClean="0"/>
              <a:t> </a:t>
            </a:r>
            <a:r>
              <a:rPr lang="en-IN" dirty="0" err="1" smtClean="0"/>
              <a:t>Vandana</a:t>
            </a:r>
            <a:r>
              <a:rPr lang="en-IN" dirty="0" smtClean="0"/>
              <a:t> </a:t>
            </a:r>
            <a:r>
              <a:rPr lang="en-IN" dirty="0" err="1" smtClean="0"/>
              <a:t>Yojana</a:t>
            </a:r>
            <a:endParaRPr lang="en-IN" dirty="0" smtClean="0"/>
          </a:p>
          <a:p>
            <a:r>
              <a:rPr lang="en-IN" dirty="0" smtClean="0"/>
              <a:t>National </a:t>
            </a:r>
            <a:r>
              <a:rPr lang="en-IN" dirty="0" err="1" smtClean="0"/>
              <a:t>Creche</a:t>
            </a:r>
            <a:r>
              <a:rPr lang="en-IN" dirty="0" smtClean="0"/>
              <a:t> Scheme</a:t>
            </a:r>
          </a:p>
          <a:p>
            <a:r>
              <a:rPr lang="en-IN" dirty="0" smtClean="0"/>
              <a:t>Scheme for Adolescent Girls (SAG)</a:t>
            </a:r>
          </a:p>
          <a:p>
            <a:r>
              <a:rPr lang="en-IN" dirty="0" smtClean="0"/>
              <a:t>POSHAN </a:t>
            </a:r>
            <a:r>
              <a:rPr lang="en-IN" dirty="0" err="1" smtClean="0"/>
              <a:t>Abhiyaan</a:t>
            </a:r>
            <a:endParaRPr lang="en-IN" dirty="0" smtClean="0"/>
          </a:p>
          <a:p>
            <a:r>
              <a:rPr lang="en-IN" dirty="0" smtClean="0"/>
              <a:t>Child Protection Scheme</a:t>
            </a:r>
            <a:br>
              <a:rPr lang="en-IN" dirty="0" smtClean="0"/>
            </a:br>
            <a:r>
              <a:rPr lang="en-US" dirty="0" smtClean="0"/>
              <a:t>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https://www.scribd.com/document/62274924/Who-Are-the-Children-in-Need-of-Care-and-Protection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http://unicef.in/Story/190/Child-Protection-In-India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http://www.smilefoundationindia.org/child_rights.html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are the Children in Need of Care and Protection (CNCP)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Children are the most vulnerable section in society.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They are dependent, have the least power, and have less control over their own lives.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are the Children in Need of Care and Protection (CNCP)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Among children there are some who are more marginalized and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Neglected than others because of their socio - economic cultural circumstances. </a:t>
            </a:r>
          </a:p>
          <a:p>
            <a:pPr algn="just"/>
            <a:endParaRPr lang="en-IN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CNCP are found in the following situations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In Families at Risk</a:t>
            </a:r>
          </a:p>
          <a:p>
            <a:endParaRPr lang="en-IN" dirty="0" smtClean="0"/>
          </a:p>
          <a:p>
            <a:r>
              <a:rPr lang="en-IN" dirty="0" smtClean="0"/>
              <a:t>On the Street</a:t>
            </a:r>
          </a:p>
          <a:p>
            <a:endParaRPr lang="en-IN" dirty="0" smtClean="0"/>
          </a:p>
          <a:p>
            <a:r>
              <a:rPr lang="en-IN" dirty="0" smtClean="0"/>
              <a:t>In Institutions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dirty="0" smtClean="0"/>
              <a:t>The following are some of the Vulnerable Groups that comprise the CNCP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Street children</a:t>
            </a:r>
          </a:p>
          <a:p>
            <a:pPr algn="just"/>
            <a:r>
              <a:rPr lang="en-IN" dirty="0" smtClean="0"/>
              <a:t>Orphaned, abandoned and destitute Children</a:t>
            </a:r>
          </a:p>
          <a:p>
            <a:pPr algn="just"/>
            <a:r>
              <a:rPr lang="en-IN" dirty="0" smtClean="0"/>
              <a:t>Working children</a:t>
            </a:r>
          </a:p>
          <a:p>
            <a:pPr algn="just"/>
            <a:r>
              <a:rPr lang="en-IN" dirty="0" smtClean="0"/>
              <a:t>Abused children</a:t>
            </a:r>
          </a:p>
          <a:p>
            <a:pPr algn="just"/>
            <a:r>
              <a:rPr lang="en-IN" dirty="0" smtClean="0"/>
              <a:t>Children who are victims of Commercial Sexual Exploitation and Trafficking</a:t>
            </a:r>
          </a:p>
          <a:p>
            <a:pPr algn="just"/>
            <a:r>
              <a:rPr lang="en-IN" dirty="0" smtClean="0"/>
              <a:t>Children engaging in substance abuse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dirty="0" smtClean="0"/>
              <a:t>The following are some of the Vulnerable Groups that comprise the CNCP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Children in conflict and disaster situations</a:t>
            </a:r>
          </a:p>
          <a:p>
            <a:pPr algn="just"/>
            <a:r>
              <a:rPr lang="en-IN" dirty="0" smtClean="0"/>
              <a:t>Children in families at-risk</a:t>
            </a:r>
          </a:p>
          <a:p>
            <a:pPr algn="just"/>
            <a:r>
              <a:rPr lang="en-IN" dirty="0" smtClean="0"/>
              <a:t>Differently-abled children</a:t>
            </a:r>
          </a:p>
          <a:p>
            <a:pPr algn="just"/>
            <a:r>
              <a:rPr lang="en-IN" dirty="0" smtClean="0"/>
              <a:t>Mentally ill children</a:t>
            </a:r>
          </a:p>
          <a:p>
            <a:pPr algn="just"/>
            <a:r>
              <a:rPr lang="en-IN" dirty="0" smtClean="0"/>
              <a:t>HIV / AIDS-affected / infected children</a:t>
            </a:r>
          </a:p>
          <a:p>
            <a:pPr algn="just"/>
            <a:r>
              <a:rPr lang="en-IN" dirty="0" smtClean="0"/>
              <a:t>Juveniles in conflict with the law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Services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Observation Homes </a:t>
            </a:r>
          </a:p>
          <a:p>
            <a:r>
              <a:rPr lang="en-US" dirty="0" smtClean="0"/>
              <a:t>Ashram School / Boarding / Hostels</a:t>
            </a:r>
          </a:p>
          <a:p>
            <a:r>
              <a:rPr lang="en-US" dirty="0" smtClean="0"/>
              <a:t>Special School </a:t>
            </a:r>
          </a:p>
          <a:p>
            <a:r>
              <a:rPr lang="en-US" dirty="0" smtClean="0"/>
              <a:t>Orphanages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Services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</a:t>
            </a:r>
          </a:p>
          <a:p>
            <a:r>
              <a:rPr lang="en-US" dirty="0" smtClean="0"/>
              <a:t>Shelter </a:t>
            </a:r>
          </a:p>
          <a:p>
            <a:r>
              <a:rPr lang="en-US" dirty="0" smtClean="0"/>
              <a:t>Clothing </a:t>
            </a:r>
          </a:p>
          <a:p>
            <a:r>
              <a:rPr lang="en-US" dirty="0" smtClean="0"/>
              <a:t>Study materials </a:t>
            </a:r>
          </a:p>
          <a:p>
            <a:r>
              <a:rPr lang="en-US" dirty="0" smtClean="0"/>
              <a:t>Toiletry articles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General Grant-in-Aid Scheme in the field of Women and Child Development</a:t>
            </a:r>
          </a:p>
          <a:p>
            <a:r>
              <a:rPr lang="en-IN" dirty="0" smtClean="0"/>
              <a:t>General Grant-in-aid (GIA) Scheme for Assistance to Voluntary Organisations in the field of Women and Child Development</a:t>
            </a:r>
          </a:p>
          <a:p>
            <a:r>
              <a:rPr lang="en-IN" dirty="0" smtClean="0"/>
              <a:t>Grant-in-Aid for Research, Publication and Monitoring</a:t>
            </a:r>
          </a:p>
          <a:p>
            <a:r>
              <a:rPr lang="en-IN" dirty="0" smtClean="0"/>
              <a:t>Gender Budgeting Scheme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251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Working with Children</vt:lpstr>
      <vt:lpstr>Who are the Children in Need of Care and Protection (CNCP)</vt:lpstr>
      <vt:lpstr>Who are the Children in Need of Care and Protection (CNCP)</vt:lpstr>
      <vt:lpstr>CNCP are found in the following situations</vt:lpstr>
      <vt:lpstr>The following are some of the Vulnerable Groups that comprise the CNCP</vt:lpstr>
      <vt:lpstr>The following are some of the Vulnerable Groups that comprise the CNCP</vt:lpstr>
      <vt:lpstr>Residential Services </vt:lpstr>
      <vt:lpstr>Residential Services </vt:lpstr>
      <vt:lpstr>Schemes</vt:lpstr>
      <vt:lpstr>Schemes </vt:lpstr>
      <vt:lpstr>Scheme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Children</dc:title>
  <dc:creator>ADMIN</dc:creator>
  <cp:lastModifiedBy>ADMIN</cp:lastModifiedBy>
  <cp:revision>10</cp:revision>
  <dcterms:created xsi:type="dcterms:W3CDTF">2006-08-16T00:00:00Z</dcterms:created>
  <dcterms:modified xsi:type="dcterms:W3CDTF">2019-01-18T06:48:18Z</dcterms:modified>
</cp:coreProperties>
</file>